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diagrams/data2.xml" ContentType="application/vnd.openxmlformats-officedocument.drawingml.diagramData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diagrams/layout2.xml" ContentType="application/vnd.openxmlformats-officedocument.drawingml.diagram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30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0F18F-D302-574F-A64B-4D7DCF617F15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C045A2-0152-B341-BF46-030FFF32C2F9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/>
            <a:t>Station Manager</a:t>
          </a:r>
          <a:endParaRPr lang="en-US" dirty="0"/>
        </a:p>
      </dgm:t>
    </dgm:pt>
    <dgm:pt modelId="{A815E928-BEC4-F745-8C0D-E4974C3F7C36}" type="parTrans" cxnId="{22286C9E-03DC-4F49-A17D-2CBBFB833C52}">
      <dgm:prSet/>
      <dgm:spPr/>
      <dgm:t>
        <a:bodyPr/>
        <a:lstStyle/>
        <a:p>
          <a:endParaRPr lang="en-US"/>
        </a:p>
      </dgm:t>
    </dgm:pt>
    <dgm:pt modelId="{71158527-759F-4C43-B131-92E5476702CD}" type="sibTrans" cxnId="{22286C9E-03DC-4F49-A17D-2CBBFB833C52}">
      <dgm:prSet/>
      <dgm:spPr/>
      <dgm:t>
        <a:bodyPr/>
        <a:lstStyle/>
        <a:p>
          <a:endParaRPr lang="en-US"/>
        </a:p>
      </dgm:t>
    </dgm:pt>
    <dgm:pt modelId="{4F16FA44-BCF8-4E46-8387-5C9394303A6D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Programming Manager</a:t>
          </a:r>
          <a:endParaRPr lang="en-US" dirty="0"/>
        </a:p>
      </dgm:t>
    </dgm:pt>
    <dgm:pt modelId="{61C0FC0F-2563-E247-8065-F143D16D1262}" type="parTrans" cxnId="{FC554187-9956-DD46-A8B0-86D2865E13D2}">
      <dgm:prSet/>
      <dgm:spPr/>
      <dgm:t>
        <a:bodyPr/>
        <a:lstStyle/>
        <a:p>
          <a:endParaRPr lang="en-US"/>
        </a:p>
      </dgm:t>
    </dgm:pt>
    <dgm:pt modelId="{1B9D0E1D-1BD6-FE4C-9DC3-3BCED721E2EC}" type="sibTrans" cxnId="{FC554187-9956-DD46-A8B0-86D2865E13D2}">
      <dgm:prSet/>
      <dgm:spPr/>
      <dgm:t>
        <a:bodyPr/>
        <a:lstStyle/>
        <a:p>
          <a:endParaRPr lang="en-US"/>
        </a:p>
      </dgm:t>
    </dgm:pt>
    <dgm:pt modelId="{0952D969-D37D-8D4C-8460-D2C0CC583163}">
      <dgm:prSet phldrT="[Text]"/>
      <dgm:spPr/>
      <dgm:t>
        <a:bodyPr/>
        <a:lstStyle/>
        <a:p>
          <a:r>
            <a:rPr lang="en-US" dirty="0" smtClean="0"/>
            <a:t>Public Relations Branch</a:t>
          </a:r>
          <a:endParaRPr lang="en-US" dirty="0"/>
        </a:p>
      </dgm:t>
    </dgm:pt>
    <dgm:pt modelId="{E77A9BBF-19CC-4642-9E93-D9D7BA8B5D69}" type="parTrans" cxnId="{BF006360-6BE0-6D4E-BADC-442A79C67457}">
      <dgm:prSet/>
      <dgm:spPr/>
      <dgm:t>
        <a:bodyPr/>
        <a:lstStyle/>
        <a:p>
          <a:endParaRPr lang="en-US"/>
        </a:p>
      </dgm:t>
    </dgm:pt>
    <dgm:pt modelId="{07710C8F-2D61-9E4A-959D-E6C2EC6EE108}" type="sibTrans" cxnId="{BF006360-6BE0-6D4E-BADC-442A79C67457}">
      <dgm:prSet/>
      <dgm:spPr/>
      <dgm:t>
        <a:bodyPr/>
        <a:lstStyle/>
        <a:p>
          <a:endParaRPr lang="en-US"/>
        </a:p>
      </dgm:t>
    </dgm:pt>
    <dgm:pt modelId="{010B9040-A296-CB4D-BC03-7000BBD6F5D4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Head of Marketing</a:t>
          </a:r>
          <a:endParaRPr lang="en-US" dirty="0"/>
        </a:p>
      </dgm:t>
    </dgm:pt>
    <dgm:pt modelId="{81F34522-CE45-3546-9D18-50B6E4946C9A}" type="parTrans" cxnId="{F7335147-3E49-104E-A25C-93D7DB459340}">
      <dgm:prSet/>
      <dgm:spPr/>
      <dgm:t>
        <a:bodyPr/>
        <a:lstStyle/>
        <a:p>
          <a:endParaRPr lang="en-US"/>
        </a:p>
      </dgm:t>
    </dgm:pt>
    <dgm:pt modelId="{41006F0B-646A-5B4D-93B7-50AE42322FD7}" type="sibTrans" cxnId="{F7335147-3E49-104E-A25C-93D7DB459340}">
      <dgm:prSet/>
      <dgm:spPr/>
      <dgm:t>
        <a:bodyPr/>
        <a:lstStyle/>
        <a:p>
          <a:endParaRPr lang="en-US"/>
        </a:p>
      </dgm:t>
    </dgm:pt>
    <dgm:pt modelId="{6ED9716C-CFC0-6049-9750-4F43E841AD7A}">
      <dgm:prSet phldrT="[Text]"/>
      <dgm:spPr/>
      <dgm:t>
        <a:bodyPr/>
        <a:lstStyle/>
        <a:p>
          <a:r>
            <a:rPr lang="en-US" dirty="0" smtClean="0"/>
            <a:t>Operations Branch</a:t>
          </a:r>
          <a:endParaRPr lang="en-US" dirty="0"/>
        </a:p>
      </dgm:t>
    </dgm:pt>
    <dgm:pt modelId="{4EE78F0A-DABD-C54B-B237-B3F935808292}" type="parTrans" cxnId="{39BAFB92-349C-4243-B7C3-D6D8E6B3EF7A}">
      <dgm:prSet/>
      <dgm:spPr/>
      <dgm:t>
        <a:bodyPr/>
        <a:lstStyle/>
        <a:p>
          <a:endParaRPr lang="en-US"/>
        </a:p>
      </dgm:t>
    </dgm:pt>
    <dgm:pt modelId="{F5770A1F-793C-A544-9A3D-D1DB7D19A7B0}" type="sibTrans" cxnId="{39BAFB92-349C-4243-B7C3-D6D8E6B3EF7A}">
      <dgm:prSet/>
      <dgm:spPr/>
      <dgm:t>
        <a:bodyPr/>
        <a:lstStyle/>
        <a:p>
          <a:endParaRPr lang="en-US"/>
        </a:p>
      </dgm:t>
    </dgm:pt>
    <dgm:pt modelId="{171D0513-057C-E441-BB93-09A9F09629F6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Head of Advertising &amp; Publicity</a:t>
          </a:r>
          <a:endParaRPr lang="en-US" dirty="0"/>
        </a:p>
      </dgm:t>
    </dgm:pt>
    <dgm:pt modelId="{A565F87E-6ED1-D14C-AA36-C2DDC9806AF7}" type="parTrans" cxnId="{F23878EE-C446-E44B-9CBF-BE17E1C91DF9}">
      <dgm:prSet/>
      <dgm:spPr/>
      <dgm:t>
        <a:bodyPr/>
        <a:lstStyle/>
        <a:p>
          <a:endParaRPr lang="en-US"/>
        </a:p>
      </dgm:t>
    </dgm:pt>
    <dgm:pt modelId="{78DD5BD6-E105-5C4C-9734-F2AD6145FA1E}" type="sibTrans" cxnId="{F23878EE-C446-E44B-9CBF-BE17E1C91DF9}">
      <dgm:prSet/>
      <dgm:spPr/>
      <dgm:t>
        <a:bodyPr/>
        <a:lstStyle/>
        <a:p>
          <a:endParaRPr lang="en-US"/>
        </a:p>
      </dgm:t>
    </dgm:pt>
    <dgm:pt modelId="{CE91334E-787F-E94A-9A1F-D9EF65A1966B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Chief Sound Engineer</a:t>
          </a:r>
          <a:endParaRPr lang="en-US" dirty="0"/>
        </a:p>
      </dgm:t>
    </dgm:pt>
    <dgm:pt modelId="{61CA296B-F378-D94D-A32C-797D3BA189FD}" type="parTrans" cxnId="{77E75B8B-BA50-BD4E-B92D-E65FF0FC144C}">
      <dgm:prSet/>
      <dgm:spPr/>
      <dgm:t>
        <a:bodyPr/>
        <a:lstStyle/>
        <a:p>
          <a:endParaRPr lang="en-US"/>
        </a:p>
      </dgm:t>
    </dgm:pt>
    <dgm:pt modelId="{BBAB9E4D-2CF7-EA40-8470-A9364AC18BD6}" type="sibTrans" cxnId="{77E75B8B-BA50-BD4E-B92D-E65FF0FC144C}">
      <dgm:prSet/>
      <dgm:spPr/>
      <dgm:t>
        <a:bodyPr/>
        <a:lstStyle/>
        <a:p>
          <a:endParaRPr lang="en-US"/>
        </a:p>
      </dgm:t>
    </dgm:pt>
    <dgm:pt modelId="{8C0EE070-4322-F24A-9638-DBBBB0956596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Web Manager</a:t>
          </a:r>
          <a:endParaRPr lang="en-US" dirty="0"/>
        </a:p>
      </dgm:t>
    </dgm:pt>
    <dgm:pt modelId="{7E9AA28A-13FD-6943-BFC9-B9AEF3DA6397}" type="parTrans" cxnId="{93CAD9B7-41F9-284D-BE2E-3B29EE77C71C}">
      <dgm:prSet/>
      <dgm:spPr/>
      <dgm:t>
        <a:bodyPr/>
        <a:lstStyle/>
        <a:p>
          <a:endParaRPr lang="en-US"/>
        </a:p>
      </dgm:t>
    </dgm:pt>
    <dgm:pt modelId="{3A8E7344-2905-0142-8FED-D6391436EB38}" type="sibTrans" cxnId="{93CAD9B7-41F9-284D-BE2E-3B29EE77C71C}">
      <dgm:prSet/>
      <dgm:spPr/>
      <dgm:t>
        <a:bodyPr/>
        <a:lstStyle/>
        <a:p>
          <a:endParaRPr lang="en-US"/>
        </a:p>
      </dgm:t>
    </dgm:pt>
    <dgm:pt modelId="{37B8F769-9D89-3C41-A595-7143AEED95DF}">
      <dgm:prSet phldrT="[Text]"/>
      <dgm:spPr/>
      <dgm:t>
        <a:bodyPr/>
        <a:lstStyle/>
        <a:p>
          <a:r>
            <a:rPr lang="en-US" dirty="0" smtClean="0"/>
            <a:t>Production Team</a:t>
          </a:r>
          <a:endParaRPr lang="en-US" dirty="0"/>
        </a:p>
      </dgm:t>
    </dgm:pt>
    <dgm:pt modelId="{6E7D5633-7E86-C145-A563-55C5EB6D54CF}" type="parTrans" cxnId="{B10BCE2C-1D18-4A42-BC5D-3DFE22B01505}">
      <dgm:prSet/>
      <dgm:spPr/>
      <dgm:t>
        <a:bodyPr/>
        <a:lstStyle/>
        <a:p>
          <a:endParaRPr lang="en-US"/>
        </a:p>
      </dgm:t>
    </dgm:pt>
    <dgm:pt modelId="{1329EDE8-85F1-E843-83EB-E36556B53E54}" type="sibTrans" cxnId="{B10BCE2C-1D18-4A42-BC5D-3DFE22B01505}">
      <dgm:prSet/>
      <dgm:spPr/>
      <dgm:t>
        <a:bodyPr/>
        <a:lstStyle/>
        <a:p>
          <a:endParaRPr lang="en-US"/>
        </a:p>
      </dgm:t>
    </dgm:pt>
    <dgm:pt modelId="{F222AC2C-BC77-B448-B7B5-0DBDDF60BA71}">
      <dgm:prSet phldrT="[Text]"/>
      <dgm:spPr/>
      <dgm:t>
        <a:bodyPr/>
        <a:lstStyle/>
        <a:p>
          <a:r>
            <a:rPr lang="en-US" dirty="0" smtClean="0"/>
            <a:t>Music Team</a:t>
          </a:r>
          <a:endParaRPr lang="en-US" dirty="0"/>
        </a:p>
      </dgm:t>
    </dgm:pt>
    <dgm:pt modelId="{34ED44B8-F99F-2644-9D07-327186589F26}" type="parTrans" cxnId="{3D67403F-DE22-8942-83B9-E268E53817E6}">
      <dgm:prSet/>
      <dgm:spPr/>
      <dgm:t>
        <a:bodyPr/>
        <a:lstStyle/>
        <a:p>
          <a:endParaRPr lang="en-US"/>
        </a:p>
      </dgm:t>
    </dgm:pt>
    <dgm:pt modelId="{7046E37B-1582-3A46-B227-8E22CC72863F}" type="sibTrans" cxnId="{3D67403F-DE22-8942-83B9-E268E53817E6}">
      <dgm:prSet/>
      <dgm:spPr/>
      <dgm:t>
        <a:bodyPr/>
        <a:lstStyle/>
        <a:p>
          <a:endParaRPr lang="en-US"/>
        </a:p>
      </dgm:t>
    </dgm:pt>
    <dgm:pt modelId="{BB97CE72-BCEE-A848-A822-096BDC77D5A2}">
      <dgm:prSet phldrT="[Text]"/>
      <dgm:spPr/>
      <dgm:t>
        <a:bodyPr/>
        <a:lstStyle/>
        <a:p>
          <a:r>
            <a:rPr lang="en-US" dirty="0" smtClean="0"/>
            <a:t>Presenting Team</a:t>
          </a:r>
          <a:endParaRPr lang="en-US" dirty="0"/>
        </a:p>
      </dgm:t>
    </dgm:pt>
    <dgm:pt modelId="{193AD8C6-E5A2-0A49-B9A7-6664188DE478}" type="parTrans" cxnId="{9BCF052B-CABE-434D-B767-C98B9CC3EF87}">
      <dgm:prSet/>
      <dgm:spPr/>
      <dgm:t>
        <a:bodyPr/>
        <a:lstStyle/>
        <a:p>
          <a:endParaRPr lang="en-US"/>
        </a:p>
      </dgm:t>
    </dgm:pt>
    <dgm:pt modelId="{CE6B3A90-95D8-D540-9F9B-CBD1F51A3C5D}" type="sibTrans" cxnId="{9BCF052B-CABE-434D-B767-C98B9CC3EF87}">
      <dgm:prSet/>
      <dgm:spPr/>
      <dgm:t>
        <a:bodyPr/>
        <a:lstStyle/>
        <a:p>
          <a:endParaRPr lang="en-US"/>
        </a:p>
      </dgm:t>
    </dgm:pt>
    <dgm:pt modelId="{1DBC9485-CCDD-5F44-A94D-1CC4CFC3BFAD}">
      <dgm:prSet phldrT="[Text]"/>
      <dgm:spPr/>
      <dgm:t>
        <a:bodyPr/>
        <a:lstStyle/>
        <a:p>
          <a:r>
            <a:rPr lang="en-US" dirty="0" smtClean="0"/>
            <a:t>Geeky </a:t>
          </a:r>
          <a:r>
            <a:rPr lang="en-US" dirty="0" err="1" smtClean="0"/>
            <a:t>Techy</a:t>
          </a:r>
          <a:r>
            <a:rPr lang="en-US" dirty="0" smtClean="0"/>
            <a:t> Team</a:t>
          </a:r>
          <a:endParaRPr lang="en-US" dirty="0"/>
        </a:p>
      </dgm:t>
    </dgm:pt>
    <dgm:pt modelId="{40D146C8-42A5-004A-AF42-D269BD3A814F}" type="parTrans" cxnId="{184EA7C0-7EE3-DC4B-A808-03D897341DC3}">
      <dgm:prSet/>
      <dgm:spPr/>
      <dgm:t>
        <a:bodyPr/>
        <a:lstStyle/>
        <a:p>
          <a:endParaRPr lang="en-US"/>
        </a:p>
      </dgm:t>
    </dgm:pt>
    <dgm:pt modelId="{2CAACDD9-D6E1-D64E-88E3-4EDA9ADE4F14}" type="sibTrans" cxnId="{184EA7C0-7EE3-DC4B-A808-03D897341DC3}">
      <dgm:prSet/>
      <dgm:spPr/>
      <dgm:t>
        <a:bodyPr/>
        <a:lstStyle/>
        <a:p>
          <a:endParaRPr lang="en-US"/>
        </a:p>
      </dgm:t>
    </dgm:pt>
    <dgm:pt modelId="{11F9BD14-F2E2-A449-B90E-6ED295779EC3}">
      <dgm:prSet phldrT="[Text]"/>
      <dgm:spPr/>
      <dgm:t>
        <a:bodyPr/>
        <a:lstStyle/>
        <a:p>
          <a:r>
            <a:rPr lang="en-US" dirty="0" smtClean="0"/>
            <a:t>Design Team</a:t>
          </a:r>
          <a:endParaRPr lang="en-US" dirty="0"/>
        </a:p>
      </dgm:t>
    </dgm:pt>
    <dgm:pt modelId="{23C498D7-765E-404D-AE2E-2E8CDAEFEC26}" type="parTrans" cxnId="{22AE389B-545A-134C-8172-CD70F69BFA01}">
      <dgm:prSet/>
      <dgm:spPr/>
      <dgm:t>
        <a:bodyPr/>
        <a:lstStyle/>
        <a:p>
          <a:endParaRPr lang="en-US"/>
        </a:p>
      </dgm:t>
    </dgm:pt>
    <dgm:pt modelId="{A81A3F6D-B892-F540-AF9C-9DDF0A04E4A3}" type="sibTrans" cxnId="{22AE389B-545A-134C-8172-CD70F69BFA01}">
      <dgm:prSet/>
      <dgm:spPr/>
      <dgm:t>
        <a:bodyPr/>
        <a:lstStyle/>
        <a:p>
          <a:endParaRPr lang="en-US"/>
        </a:p>
      </dgm:t>
    </dgm:pt>
    <dgm:pt modelId="{5D2E06E8-D9E8-CE4D-9DC0-D3E56BA833F0}">
      <dgm:prSet phldrT="[Text]"/>
      <dgm:spPr/>
      <dgm:t>
        <a:bodyPr/>
        <a:lstStyle/>
        <a:p>
          <a:r>
            <a:rPr lang="en-US" dirty="0" smtClean="0"/>
            <a:t>Making-it-happen Team</a:t>
          </a:r>
          <a:endParaRPr lang="en-US" dirty="0"/>
        </a:p>
      </dgm:t>
    </dgm:pt>
    <dgm:pt modelId="{260405C9-1B2A-B944-96CB-9EA2DB5F6C61}" type="parTrans" cxnId="{63B810BD-FCB2-BE4E-B0DB-382A2576C28C}">
      <dgm:prSet/>
      <dgm:spPr/>
      <dgm:t>
        <a:bodyPr/>
        <a:lstStyle/>
        <a:p>
          <a:endParaRPr lang="en-US"/>
        </a:p>
      </dgm:t>
    </dgm:pt>
    <dgm:pt modelId="{881C2D01-583D-CE42-A311-A0B047B9AC4F}" type="sibTrans" cxnId="{63B810BD-FCB2-BE4E-B0DB-382A2576C28C}">
      <dgm:prSet/>
      <dgm:spPr/>
      <dgm:t>
        <a:bodyPr/>
        <a:lstStyle/>
        <a:p>
          <a:endParaRPr lang="en-US"/>
        </a:p>
      </dgm:t>
    </dgm:pt>
    <dgm:pt modelId="{4678D115-DF87-E840-AF25-34A18E6F636D}">
      <dgm:prSet phldrT="[Text]"/>
      <dgm:spPr/>
      <dgm:t>
        <a:bodyPr/>
        <a:lstStyle/>
        <a:p>
          <a:r>
            <a:rPr lang="en-US" dirty="0" smtClean="0"/>
            <a:t>Research Team</a:t>
          </a:r>
          <a:endParaRPr lang="en-US" dirty="0"/>
        </a:p>
      </dgm:t>
    </dgm:pt>
    <dgm:pt modelId="{62D0519F-C605-A94A-88BC-971C163B12A9}" type="parTrans" cxnId="{A0E34800-BF81-674B-9091-6312CE4203AC}">
      <dgm:prSet/>
      <dgm:spPr/>
      <dgm:t>
        <a:bodyPr/>
        <a:lstStyle/>
        <a:p>
          <a:endParaRPr lang="en-US"/>
        </a:p>
      </dgm:t>
    </dgm:pt>
    <dgm:pt modelId="{5D31EEB7-06A4-9E4A-A39F-14FCCF4EEF03}" type="sibTrans" cxnId="{A0E34800-BF81-674B-9091-6312CE4203AC}">
      <dgm:prSet/>
      <dgm:spPr/>
      <dgm:t>
        <a:bodyPr/>
        <a:lstStyle/>
        <a:p>
          <a:endParaRPr lang="en-US"/>
        </a:p>
      </dgm:t>
    </dgm:pt>
    <dgm:pt modelId="{794FFE15-A90B-2643-9705-88EAF8EA3860}" type="pres">
      <dgm:prSet presAssocID="{6340F18F-D302-574F-A64B-4D7DCF617F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73CD30-6C43-B943-B2F0-085B8C0003A4}" type="pres">
      <dgm:prSet presAssocID="{FEC045A2-0152-B341-BF46-030FFF32C2F9}" presName="hierRoot1" presStyleCnt="0"/>
      <dgm:spPr/>
    </dgm:pt>
    <dgm:pt modelId="{D301E518-8197-FF49-BEA0-CE6FA7964095}" type="pres">
      <dgm:prSet presAssocID="{FEC045A2-0152-B341-BF46-030FFF32C2F9}" presName="composite" presStyleCnt="0"/>
      <dgm:spPr/>
    </dgm:pt>
    <dgm:pt modelId="{59A243DE-7D50-9E45-8801-164DF8FFF509}" type="pres">
      <dgm:prSet presAssocID="{FEC045A2-0152-B341-BF46-030FFF32C2F9}" presName="background" presStyleLbl="node0" presStyleIdx="0" presStyleCnt="1"/>
      <dgm:spPr/>
    </dgm:pt>
    <dgm:pt modelId="{64888599-F104-834C-847B-8C786A0089DD}" type="pres">
      <dgm:prSet presAssocID="{FEC045A2-0152-B341-BF46-030FFF32C2F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115E5E-0491-A644-81AA-A97A09A51F93}" type="pres">
      <dgm:prSet presAssocID="{FEC045A2-0152-B341-BF46-030FFF32C2F9}" presName="hierChild2" presStyleCnt="0"/>
      <dgm:spPr/>
    </dgm:pt>
    <dgm:pt modelId="{C0A743CB-5F2E-C240-9EF3-1F3016E5FC49}" type="pres">
      <dgm:prSet presAssocID="{4EE78F0A-DABD-C54B-B237-B3F93580829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CB54FD8-697A-C240-9275-B670AD3ADE2E}" type="pres">
      <dgm:prSet presAssocID="{6ED9716C-CFC0-6049-9750-4F43E841AD7A}" presName="hierRoot2" presStyleCnt="0"/>
      <dgm:spPr/>
    </dgm:pt>
    <dgm:pt modelId="{4B2C1C16-C017-FE4A-89C0-9DBEB4816554}" type="pres">
      <dgm:prSet presAssocID="{6ED9716C-CFC0-6049-9750-4F43E841AD7A}" presName="composite2" presStyleCnt="0"/>
      <dgm:spPr/>
    </dgm:pt>
    <dgm:pt modelId="{EFB755A7-02CE-4D49-A116-72B40E57F7C6}" type="pres">
      <dgm:prSet presAssocID="{6ED9716C-CFC0-6049-9750-4F43E841AD7A}" presName="background2" presStyleLbl="node2" presStyleIdx="0" presStyleCnt="2"/>
      <dgm:spPr/>
    </dgm:pt>
    <dgm:pt modelId="{D2C9FD3E-1625-7C4F-A6DA-9D2D79C18EFB}" type="pres">
      <dgm:prSet presAssocID="{6ED9716C-CFC0-6049-9750-4F43E841AD7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74E88C-0A46-B643-BE5B-7BE31593153E}" type="pres">
      <dgm:prSet presAssocID="{6ED9716C-CFC0-6049-9750-4F43E841AD7A}" presName="hierChild3" presStyleCnt="0"/>
      <dgm:spPr/>
    </dgm:pt>
    <dgm:pt modelId="{D7444C1B-1B50-3449-89B2-1D5CB1F994FB}" type="pres">
      <dgm:prSet presAssocID="{61CA296B-F378-D94D-A32C-797D3BA189FD}" presName="Name17" presStyleLbl="parChTrans1D3" presStyleIdx="0" presStyleCnt="5"/>
      <dgm:spPr/>
      <dgm:t>
        <a:bodyPr/>
        <a:lstStyle/>
        <a:p>
          <a:endParaRPr lang="en-US"/>
        </a:p>
      </dgm:t>
    </dgm:pt>
    <dgm:pt modelId="{2D9FAB27-BFD4-CB45-A6E4-B5B785C7F3E3}" type="pres">
      <dgm:prSet presAssocID="{CE91334E-787F-E94A-9A1F-D9EF65A1966B}" presName="hierRoot3" presStyleCnt="0"/>
      <dgm:spPr/>
    </dgm:pt>
    <dgm:pt modelId="{B5EB4504-15A4-4C47-B9E8-59819F070DFC}" type="pres">
      <dgm:prSet presAssocID="{CE91334E-787F-E94A-9A1F-D9EF65A1966B}" presName="composite3" presStyleCnt="0"/>
      <dgm:spPr/>
    </dgm:pt>
    <dgm:pt modelId="{489A42E2-06EC-8344-86AF-3CC4C7ADE114}" type="pres">
      <dgm:prSet presAssocID="{CE91334E-787F-E94A-9A1F-D9EF65A1966B}" presName="background3" presStyleLbl="node3" presStyleIdx="0" presStyleCnt="5"/>
      <dgm:spPr/>
    </dgm:pt>
    <dgm:pt modelId="{63C33551-E6B8-2D46-AE10-AB9C327C75B3}" type="pres">
      <dgm:prSet presAssocID="{CE91334E-787F-E94A-9A1F-D9EF65A1966B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821CB4-FB41-1643-8D7C-34FEC48A537A}" type="pres">
      <dgm:prSet presAssocID="{CE91334E-787F-E94A-9A1F-D9EF65A1966B}" presName="hierChild4" presStyleCnt="0"/>
      <dgm:spPr/>
    </dgm:pt>
    <dgm:pt modelId="{08E34F29-A3FA-5D49-AAA8-3AEDBE78A63A}" type="pres">
      <dgm:prSet presAssocID="{6E7D5633-7E86-C145-A563-55C5EB6D54CF}" presName="Name23" presStyleLbl="parChTrans1D4" presStyleIdx="0" presStyleCnt="7"/>
      <dgm:spPr/>
      <dgm:t>
        <a:bodyPr/>
        <a:lstStyle/>
        <a:p>
          <a:endParaRPr lang="en-US"/>
        </a:p>
      </dgm:t>
    </dgm:pt>
    <dgm:pt modelId="{9F4E2FB7-6B22-4D4E-B179-F79E0B00D972}" type="pres">
      <dgm:prSet presAssocID="{37B8F769-9D89-3C41-A595-7143AEED95DF}" presName="hierRoot4" presStyleCnt="0"/>
      <dgm:spPr/>
    </dgm:pt>
    <dgm:pt modelId="{52540B6F-57FA-CC44-B0C7-179803ABA699}" type="pres">
      <dgm:prSet presAssocID="{37B8F769-9D89-3C41-A595-7143AEED95DF}" presName="composite4" presStyleCnt="0"/>
      <dgm:spPr/>
    </dgm:pt>
    <dgm:pt modelId="{24D338E2-8AF5-F842-B398-B76A35F70B27}" type="pres">
      <dgm:prSet presAssocID="{37B8F769-9D89-3C41-A595-7143AEED95DF}" presName="background4" presStyleLbl="node4" presStyleIdx="0" presStyleCnt="7"/>
      <dgm:spPr/>
    </dgm:pt>
    <dgm:pt modelId="{D300A1D5-B229-C249-8E8D-C818D07E8B63}" type="pres">
      <dgm:prSet presAssocID="{37B8F769-9D89-3C41-A595-7143AEED95DF}" presName="text4" presStyleLbl="fgAcc4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8136A4-F9B8-014B-8E39-100C3BFA106A}" type="pres">
      <dgm:prSet presAssocID="{37B8F769-9D89-3C41-A595-7143AEED95DF}" presName="hierChild5" presStyleCnt="0"/>
      <dgm:spPr/>
    </dgm:pt>
    <dgm:pt modelId="{351E4678-02D6-ED48-A051-976E582C0C73}" type="pres">
      <dgm:prSet presAssocID="{7E9AA28A-13FD-6943-BFC9-B9AEF3DA6397}" presName="Name17" presStyleLbl="parChTrans1D3" presStyleIdx="1" presStyleCnt="5"/>
      <dgm:spPr/>
      <dgm:t>
        <a:bodyPr/>
        <a:lstStyle/>
        <a:p>
          <a:endParaRPr lang="en-US"/>
        </a:p>
      </dgm:t>
    </dgm:pt>
    <dgm:pt modelId="{EE5A3E4A-0DA6-E040-8AF8-B6F217CD28FB}" type="pres">
      <dgm:prSet presAssocID="{8C0EE070-4322-F24A-9638-DBBBB0956596}" presName="hierRoot3" presStyleCnt="0"/>
      <dgm:spPr/>
    </dgm:pt>
    <dgm:pt modelId="{9B4EDD68-16AE-FD4A-A76D-DCE54A1587B4}" type="pres">
      <dgm:prSet presAssocID="{8C0EE070-4322-F24A-9638-DBBBB0956596}" presName="composite3" presStyleCnt="0"/>
      <dgm:spPr/>
    </dgm:pt>
    <dgm:pt modelId="{4FB79B48-0C9C-CD48-9E08-452140F2617F}" type="pres">
      <dgm:prSet presAssocID="{8C0EE070-4322-F24A-9638-DBBBB0956596}" presName="background3" presStyleLbl="node3" presStyleIdx="1" presStyleCnt="5"/>
      <dgm:spPr/>
    </dgm:pt>
    <dgm:pt modelId="{AC26CB51-6E6D-6747-A886-AC905183B9B2}" type="pres">
      <dgm:prSet presAssocID="{8C0EE070-4322-F24A-9638-DBBBB0956596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00CDDD-D6F5-0E44-B054-72D1A181897E}" type="pres">
      <dgm:prSet presAssocID="{8C0EE070-4322-F24A-9638-DBBBB0956596}" presName="hierChild4" presStyleCnt="0"/>
      <dgm:spPr/>
    </dgm:pt>
    <dgm:pt modelId="{4CDCFF90-4671-4F42-AFE5-2CBCC30DBEF0}" type="pres">
      <dgm:prSet presAssocID="{40D146C8-42A5-004A-AF42-D269BD3A814F}" presName="Name23" presStyleLbl="parChTrans1D4" presStyleIdx="1" presStyleCnt="7"/>
      <dgm:spPr/>
      <dgm:t>
        <a:bodyPr/>
        <a:lstStyle/>
        <a:p>
          <a:endParaRPr lang="en-US"/>
        </a:p>
      </dgm:t>
    </dgm:pt>
    <dgm:pt modelId="{677E9CE9-E050-9147-B60A-F3F4F9BE7852}" type="pres">
      <dgm:prSet presAssocID="{1DBC9485-CCDD-5F44-A94D-1CC4CFC3BFAD}" presName="hierRoot4" presStyleCnt="0"/>
      <dgm:spPr/>
    </dgm:pt>
    <dgm:pt modelId="{34448E45-470E-3E45-B332-801383AFE81E}" type="pres">
      <dgm:prSet presAssocID="{1DBC9485-CCDD-5F44-A94D-1CC4CFC3BFAD}" presName="composite4" presStyleCnt="0"/>
      <dgm:spPr/>
    </dgm:pt>
    <dgm:pt modelId="{3D7A6269-34CB-AC45-85D8-13200E1CAB39}" type="pres">
      <dgm:prSet presAssocID="{1DBC9485-CCDD-5F44-A94D-1CC4CFC3BFAD}" presName="background4" presStyleLbl="node4" presStyleIdx="1" presStyleCnt="7"/>
      <dgm:spPr/>
    </dgm:pt>
    <dgm:pt modelId="{C2B39AFE-60A0-9441-B5B1-19B5AB8F9D08}" type="pres">
      <dgm:prSet presAssocID="{1DBC9485-CCDD-5F44-A94D-1CC4CFC3BFAD}" presName="text4" presStyleLbl="fgAcc4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D94BE5-FC87-A74D-84A2-D04AD8C71BC1}" type="pres">
      <dgm:prSet presAssocID="{1DBC9485-CCDD-5F44-A94D-1CC4CFC3BFAD}" presName="hierChild5" presStyleCnt="0"/>
      <dgm:spPr/>
    </dgm:pt>
    <dgm:pt modelId="{8BFB5C03-4CF0-5247-85E6-F180BEA629DD}" type="pres">
      <dgm:prSet presAssocID="{61C0FC0F-2563-E247-8065-F143D16D1262}" presName="Name17" presStyleLbl="parChTrans1D3" presStyleIdx="2" presStyleCnt="5"/>
      <dgm:spPr/>
      <dgm:t>
        <a:bodyPr/>
        <a:lstStyle/>
        <a:p>
          <a:endParaRPr lang="en-US"/>
        </a:p>
      </dgm:t>
    </dgm:pt>
    <dgm:pt modelId="{13BF4CDF-B421-8C4E-87B8-3CD70F397958}" type="pres">
      <dgm:prSet presAssocID="{4F16FA44-BCF8-4E46-8387-5C9394303A6D}" presName="hierRoot3" presStyleCnt="0"/>
      <dgm:spPr/>
    </dgm:pt>
    <dgm:pt modelId="{FBA5663C-012E-7842-9B4F-159EE880AF13}" type="pres">
      <dgm:prSet presAssocID="{4F16FA44-BCF8-4E46-8387-5C9394303A6D}" presName="composite3" presStyleCnt="0"/>
      <dgm:spPr/>
    </dgm:pt>
    <dgm:pt modelId="{8F068273-195E-F542-B8BF-8721CDC83631}" type="pres">
      <dgm:prSet presAssocID="{4F16FA44-BCF8-4E46-8387-5C9394303A6D}" presName="background3" presStyleLbl="node3" presStyleIdx="2" presStyleCnt="5"/>
      <dgm:spPr/>
    </dgm:pt>
    <dgm:pt modelId="{03967A9B-B7FF-9347-BACE-22FBF1954677}" type="pres">
      <dgm:prSet presAssocID="{4F16FA44-BCF8-4E46-8387-5C9394303A6D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E5A0FF-D625-EF40-A2B6-21626A2C4BA4}" type="pres">
      <dgm:prSet presAssocID="{4F16FA44-BCF8-4E46-8387-5C9394303A6D}" presName="hierChild4" presStyleCnt="0"/>
      <dgm:spPr/>
    </dgm:pt>
    <dgm:pt modelId="{5792E1AD-EF60-EF49-A1DA-AF4EDAB7D39F}" type="pres">
      <dgm:prSet presAssocID="{62D0519F-C605-A94A-88BC-971C163B12A9}" presName="Name23" presStyleLbl="parChTrans1D4" presStyleIdx="2" presStyleCnt="7"/>
      <dgm:spPr/>
      <dgm:t>
        <a:bodyPr/>
        <a:lstStyle/>
        <a:p>
          <a:endParaRPr lang="en-US"/>
        </a:p>
      </dgm:t>
    </dgm:pt>
    <dgm:pt modelId="{EC6A9B1B-8BB2-674A-8CA9-D3CFC1B9A241}" type="pres">
      <dgm:prSet presAssocID="{4678D115-DF87-E840-AF25-34A18E6F636D}" presName="hierRoot4" presStyleCnt="0"/>
      <dgm:spPr/>
    </dgm:pt>
    <dgm:pt modelId="{76930ED2-C346-D841-9DD3-686E665D57D9}" type="pres">
      <dgm:prSet presAssocID="{4678D115-DF87-E840-AF25-34A18E6F636D}" presName="composite4" presStyleCnt="0"/>
      <dgm:spPr/>
    </dgm:pt>
    <dgm:pt modelId="{FDFBD885-C1AB-BE43-B1B6-8CA76F558CD5}" type="pres">
      <dgm:prSet presAssocID="{4678D115-DF87-E840-AF25-34A18E6F636D}" presName="background4" presStyleLbl="node4" presStyleIdx="2" presStyleCnt="7"/>
      <dgm:spPr/>
    </dgm:pt>
    <dgm:pt modelId="{FC8D1005-0308-EC48-A360-EC1F93DF0B79}" type="pres">
      <dgm:prSet presAssocID="{4678D115-DF87-E840-AF25-34A18E6F636D}" presName="text4" presStyleLbl="fgAcc4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69A205-89F2-EB4E-BEDB-F345C6D6135E}" type="pres">
      <dgm:prSet presAssocID="{4678D115-DF87-E840-AF25-34A18E6F636D}" presName="hierChild5" presStyleCnt="0"/>
      <dgm:spPr/>
    </dgm:pt>
    <dgm:pt modelId="{E6D749F9-C437-3B40-A205-C60EBCC1063E}" type="pres">
      <dgm:prSet presAssocID="{34ED44B8-F99F-2644-9D07-327186589F26}" presName="Name23" presStyleLbl="parChTrans1D4" presStyleIdx="3" presStyleCnt="7"/>
      <dgm:spPr/>
      <dgm:t>
        <a:bodyPr/>
        <a:lstStyle/>
        <a:p>
          <a:endParaRPr lang="en-US"/>
        </a:p>
      </dgm:t>
    </dgm:pt>
    <dgm:pt modelId="{AC9D05CE-1875-AA40-A0DF-5E0B2F850CA6}" type="pres">
      <dgm:prSet presAssocID="{F222AC2C-BC77-B448-B7B5-0DBDDF60BA71}" presName="hierRoot4" presStyleCnt="0"/>
      <dgm:spPr/>
    </dgm:pt>
    <dgm:pt modelId="{B6EF75D8-8393-6549-9303-C6F4D3CC3070}" type="pres">
      <dgm:prSet presAssocID="{F222AC2C-BC77-B448-B7B5-0DBDDF60BA71}" presName="composite4" presStyleCnt="0"/>
      <dgm:spPr/>
    </dgm:pt>
    <dgm:pt modelId="{31D1E395-D6AF-A946-B800-56E0FD6A5FAF}" type="pres">
      <dgm:prSet presAssocID="{F222AC2C-BC77-B448-B7B5-0DBDDF60BA71}" presName="background4" presStyleLbl="node4" presStyleIdx="3" presStyleCnt="7"/>
      <dgm:spPr/>
    </dgm:pt>
    <dgm:pt modelId="{36EE1471-E959-A643-9912-07A6C869AC58}" type="pres">
      <dgm:prSet presAssocID="{F222AC2C-BC77-B448-B7B5-0DBDDF60BA71}" presName="text4" presStyleLbl="fgAcc4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4FF45C-0EEA-0947-8902-0DED17B0BF58}" type="pres">
      <dgm:prSet presAssocID="{F222AC2C-BC77-B448-B7B5-0DBDDF60BA71}" presName="hierChild5" presStyleCnt="0"/>
      <dgm:spPr/>
    </dgm:pt>
    <dgm:pt modelId="{0FE31BDA-5D30-994F-B429-9E18DDA82398}" type="pres">
      <dgm:prSet presAssocID="{193AD8C6-E5A2-0A49-B9A7-6664188DE478}" presName="Name23" presStyleLbl="parChTrans1D4" presStyleIdx="4" presStyleCnt="7"/>
      <dgm:spPr/>
      <dgm:t>
        <a:bodyPr/>
        <a:lstStyle/>
        <a:p>
          <a:endParaRPr lang="en-US"/>
        </a:p>
      </dgm:t>
    </dgm:pt>
    <dgm:pt modelId="{3C58F359-9B0A-BE40-85CE-00F5A937E52B}" type="pres">
      <dgm:prSet presAssocID="{BB97CE72-BCEE-A848-A822-096BDC77D5A2}" presName="hierRoot4" presStyleCnt="0"/>
      <dgm:spPr/>
    </dgm:pt>
    <dgm:pt modelId="{4ED1351A-E8FB-BD46-B8C7-6DCE20C30E3D}" type="pres">
      <dgm:prSet presAssocID="{BB97CE72-BCEE-A848-A822-096BDC77D5A2}" presName="composite4" presStyleCnt="0"/>
      <dgm:spPr/>
    </dgm:pt>
    <dgm:pt modelId="{D5F8D00F-4FCE-8443-B2E0-9B96BE07F42C}" type="pres">
      <dgm:prSet presAssocID="{BB97CE72-BCEE-A848-A822-096BDC77D5A2}" presName="background4" presStyleLbl="node4" presStyleIdx="4" presStyleCnt="7"/>
      <dgm:spPr/>
    </dgm:pt>
    <dgm:pt modelId="{B956158F-5B88-B844-B931-96A27D1D4C6A}" type="pres">
      <dgm:prSet presAssocID="{BB97CE72-BCEE-A848-A822-096BDC77D5A2}" presName="text4" presStyleLbl="fgAcc4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DF3576-1649-984E-B936-8EB865802A66}" type="pres">
      <dgm:prSet presAssocID="{BB97CE72-BCEE-A848-A822-096BDC77D5A2}" presName="hierChild5" presStyleCnt="0"/>
      <dgm:spPr/>
    </dgm:pt>
    <dgm:pt modelId="{851092A2-E76C-F940-AC20-5605C2545525}" type="pres">
      <dgm:prSet presAssocID="{E77A9BBF-19CC-4642-9E93-D9D7BA8B5D69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8E78A84-E268-F34B-9B62-C0FA5D053C0A}" type="pres">
      <dgm:prSet presAssocID="{0952D969-D37D-8D4C-8460-D2C0CC583163}" presName="hierRoot2" presStyleCnt="0"/>
      <dgm:spPr/>
    </dgm:pt>
    <dgm:pt modelId="{FD33F048-2BB9-0540-9CA6-6D90EBC51391}" type="pres">
      <dgm:prSet presAssocID="{0952D969-D37D-8D4C-8460-D2C0CC583163}" presName="composite2" presStyleCnt="0"/>
      <dgm:spPr/>
    </dgm:pt>
    <dgm:pt modelId="{FDFBD2A1-02AD-1B43-8C04-F3B48EC60F62}" type="pres">
      <dgm:prSet presAssocID="{0952D969-D37D-8D4C-8460-D2C0CC583163}" presName="background2" presStyleLbl="node2" presStyleIdx="1" presStyleCnt="2"/>
      <dgm:spPr/>
    </dgm:pt>
    <dgm:pt modelId="{4F3D21D6-FF45-F841-A4D1-75319030B131}" type="pres">
      <dgm:prSet presAssocID="{0952D969-D37D-8D4C-8460-D2C0CC58316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9CF8D3-1FC5-C64B-9349-7C5A875468A9}" type="pres">
      <dgm:prSet presAssocID="{0952D969-D37D-8D4C-8460-D2C0CC583163}" presName="hierChild3" presStyleCnt="0"/>
      <dgm:spPr/>
    </dgm:pt>
    <dgm:pt modelId="{7C845FAF-57B3-4B44-BBFB-4FF41FCD8CEE}" type="pres">
      <dgm:prSet presAssocID="{81F34522-CE45-3546-9D18-50B6E4946C9A}" presName="Name17" presStyleLbl="parChTrans1D3" presStyleIdx="3" presStyleCnt="5"/>
      <dgm:spPr/>
      <dgm:t>
        <a:bodyPr/>
        <a:lstStyle/>
        <a:p>
          <a:endParaRPr lang="en-US"/>
        </a:p>
      </dgm:t>
    </dgm:pt>
    <dgm:pt modelId="{D916F69F-93E7-1548-A10D-EC7488B8458C}" type="pres">
      <dgm:prSet presAssocID="{010B9040-A296-CB4D-BC03-7000BBD6F5D4}" presName="hierRoot3" presStyleCnt="0"/>
      <dgm:spPr/>
    </dgm:pt>
    <dgm:pt modelId="{9FCD970C-B3EC-BC49-8E96-DAE0FA87654A}" type="pres">
      <dgm:prSet presAssocID="{010B9040-A296-CB4D-BC03-7000BBD6F5D4}" presName="composite3" presStyleCnt="0"/>
      <dgm:spPr/>
    </dgm:pt>
    <dgm:pt modelId="{3F0F4D3C-4A9A-DB44-98FA-B7446D944475}" type="pres">
      <dgm:prSet presAssocID="{010B9040-A296-CB4D-BC03-7000BBD6F5D4}" presName="background3" presStyleLbl="node3" presStyleIdx="3" presStyleCnt="5"/>
      <dgm:spPr/>
    </dgm:pt>
    <dgm:pt modelId="{8DB376C1-B161-E44C-8AEB-1138FF5A1D78}" type="pres">
      <dgm:prSet presAssocID="{010B9040-A296-CB4D-BC03-7000BBD6F5D4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5F4C9D-ACD4-E142-93DF-9965B787B2C5}" type="pres">
      <dgm:prSet presAssocID="{010B9040-A296-CB4D-BC03-7000BBD6F5D4}" presName="hierChild4" presStyleCnt="0"/>
      <dgm:spPr/>
    </dgm:pt>
    <dgm:pt modelId="{A2B770FD-1FB4-B544-866E-008BE25B0E69}" type="pres">
      <dgm:prSet presAssocID="{A565F87E-6ED1-D14C-AA36-C2DDC9806AF7}" presName="Name17" presStyleLbl="parChTrans1D3" presStyleIdx="4" presStyleCnt="5"/>
      <dgm:spPr/>
      <dgm:t>
        <a:bodyPr/>
        <a:lstStyle/>
        <a:p>
          <a:endParaRPr lang="en-US"/>
        </a:p>
      </dgm:t>
    </dgm:pt>
    <dgm:pt modelId="{7DA62860-515D-7C44-A0CB-96F14D0EFF47}" type="pres">
      <dgm:prSet presAssocID="{171D0513-057C-E441-BB93-09A9F09629F6}" presName="hierRoot3" presStyleCnt="0"/>
      <dgm:spPr/>
    </dgm:pt>
    <dgm:pt modelId="{1E5DB403-CB42-1E42-9FE8-48AB88892A10}" type="pres">
      <dgm:prSet presAssocID="{171D0513-057C-E441-BB93-09A9F09629F6}" presName="composite3" presStyleCnt="0"/>
      <dgm:spPr/>
    </dgm:pt>
    <dgm:pt modelId="{2CF9E1DE-D2A5-5F48-BDBB-E21FCBEF21FF}" type="pres">
      <dgm:prSet presAssocID="{171D0513-057C-E441-BB93-09A9F09629F6}" presName="background3" presStyleLbl="node3" presStyleIdx="4" presStyleCnt="5"/>
      <dgm:spPr/>
    </dgm:pt>
    <dgm:pt modelId="{010D1A39-6EE7-EA40-81CF-D4E67DA2012B}" type="pres">
      <dgm:prSet presAssocID="{171D0513-057C-E441-BB93-09A9F09629F6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DC0A2C-AC3A-5D41-B6F3-7F27F879F986}" type="pres">
      <dgm:prSet presAssocID="{171D0513-057C-E441-BB93-09A9F09629F6}" presName="hierChild4" presStyleCnt="0"/>
      <dgm:spPr/>
    </dgm:pt>
    <dgm:pt modelId="{C5C56AF5-835C-C946-88C0-3B793BCAA411}" type="pres">
      <dgm:prSet presAssocID="{23C498D7-765E-404D-AE2E-2E8CDAEFEC26}" presName="Name23" presStyleLbl="parChTrans1D4" presStyleIdx="5" presStyleCnt="7"/>
      <dgm:spPr/>
      <dgm:t>
        <a:bodyPr/>
        <a:lstStyle/>
        <a:p>
          <a:endParaRPr lang="en-US"/>
        </a:p>
      </dgm:t>
    </dgm:pt>
    <dgm:pt modelId="{0BEB5B4A-9458-A747-AAE2-02D7AE41DE24}" type="pres">
      <dgm:prSet presAssocID="{11F9BD14-F2E2-A449-B90E-6ED295779EC3}" presName="hierRoot4" presStyleCnt="0"/>
      <dgm:spPr/>
    </dgm:pt>
    <dgm:pt modelId="{FB4E2089-ACCF-6642-ADAC-BEAD6C898D96}" type="pres">
      <dgm:prSet presAssocID="{11F9BD14-F2E2-A449-B90E-6ED295779EC3}" presName="composite4" presStyleCnt="0"/>
      <dgm:spPr/>
    </dgm:pt>
    <dgm:pt modelId="{38CB738C-9D0F-E24E-A5C4-0260739B56E2}" type="pres">
      <dgm:prSet presAssocID="{11F9BD14-F2E2-A449-B90E-6ED295779EC3}" presName="background4" presStyleLbl="node4" presStyleIdx="5" presStyleCnt="7"/>
      <dgm:spPr/>
    </dgm:pt>
    <dgm:pt modelId="{100E09F2-DAA7-8046-A668-0CC1484CE211}" type="pres">
      <dgm:prSet presAssocID="{11F9BD14-F2E2-A449-B90E-6ED295779EC3}" presName="text4" presStyleLbl="fgAcc4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73B871-B67B-5F45-AA92-7DF46AA3262D}" type="pres">
      <dgm:prSet presAssocID="{11F9BD14-F2E2-A449-B90E-6ED295779EC3}" presName="hierChild5" presStyleCnt="0"/>
      <dgm:spPr/>
    </dgm:pt>
    <dgm:pt modelId="{5FF15E95-5BFE-BF41-B7CB-5AA4E1F76369}" type="pres">
      <dgm:prSet presAssocID="{260405C9-1B2A-B944-96CB-9EA2DB5F6C61}" presName="Name23" presStyleLbl="parChTrans1D4" presStyleIdx="6" presStyleCnt="7"/>
      <dgm:spPr/>
      <dgm:t>
        <a:bodyPr/>
        <a:lstStyle/>
        <a:p>
          <a:endParaRPr lang="en-US"/>
        </a:p>
      </dgm:t>
    </dgm:pt>
    <dgm:pt modelId="{22252284-9681-9C4C-A0AF-434DBCC4DD43}" type="pres">
      <dgm:prSet presAssocID="{5D2E06E8-D9E8-CE4D-9DC0-D3E56BA833F0}" presName="hierRoot4" presStyleCnt="0"/>
      <dgm:spPr/>
    </dgm:pt>
    <dgm:pt modelId="{2D7E4B4C-3EF9-3949-8EDF-5194D0EE23E3}" type="pres">
      <dgm:prSet presAssocID="{5D2E06E8-D9E8-CE4D-9DC0-D3E56BA833F0}" presName="composite4" presStyleCnt="0"/>
      <dgm:spPr/>
    </dgm:pt>
    <dgm:pt modelId="{3022C518-4E84-DE4C-9567-DB60ECBF7F17}" type="pres">
      <dgm:prSet presAssocID="{5D2E06E8-D9E8-CE4D-9DC0-D3E56BA833F0}" presName="background4" presStyleLbl="node4" presStyleIdx="6" presStyleCnt="7"/>
      <dgm:spPr/>
    </dgm:pt>
    <dgm:pt modelId="{F7AF5297-F5EF-EC45-9CBC-90F2C59585E9}" type="pres">
      <dgm:prSet presAssocID="{5D2E06E8-D9E8-CE4D-9DC0-D3E56BA833F0}" presName="text4" presStyleLbl="fgAcc4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7719C2-B955-754C-B856-E92AB8C1C34A}" type="pres">
      <dgm:prSet presAssocID="{5D2E06E8-D9E8-CE4D-9DC0-D3E56BA833F0}" presName="hierChild5" presStyleCnt="0"/>
      <dgm:spPr/>
    </dgm:pt>
  </dgm:ptLst>
  <dgm:cxnLst>
    <dgm:cxn modelId="{184EA7C0-7EE3-DC4B-A808-03D897341DC3}" srcId="{8C0EE070-4322-F24A-9638-DBBBB0956596}" destId="{1DBC9485-CCDD-5F44-A94D-1CC4CFC3BFAD}" srcOrd="0" destOrd="0" parTransId="{40D146C8-42A5-004A-AF42-D269BD3A814F}" sibTransId="{2CAACDD9-D6E1-D64E-88E3-4EDA9ADE4F14}"/>
    <dgm:cxn modelId="{525B97DF-5186-4741-A609-27B4D853825F}" type="presOf" srcId="{4F16FA44-BCF8-4E46-8387-5C9394303A6D}" destId="{03967A9B-B7FF-9347-BACE-22FBF1954677}" srcOrd="0" destOrd="0" presId="urn:microsoft.com/office/officeart/2005/8/layout/hierarchy1"/>
    <dgm:cxn modelId="{88AE5B61-EA3A-E84B-B889-E10FADFBA635}" type="presOf" srcId="{CE91334E-787F-E94A-9A1F-D9EF65A1966B}" destId="{63C33551-E6B8-2D46-AE10-AB9C327C75B3}" srcOrd="0" destOrd="0" presId="urn:microsoft.com/office/officeart/2005/8/layout/hierarchy1"/>
    <dgm:cxn modelId="{DDECBF79-789B-134B-A9C3-79423A1E4615}" type="presOf" srcId="{61C0FC0F-2563-E247-8065-F143D16D1262}" destId="{8BFB5C03-4CF0-5247-85E6-F180BEA629DD}" srcOrd="0" destOrd="0" presId="urn:microsoft.com/office/officeart/2005/8/layout/hierarchy1"/>
    <dgm:cxn modelId="{6846D60D-5485-CC4C-98D4-6B03CF3C7E54}" type="presOf" srcId="{81F34522-CE45-3546-9D18-50B6E4946C9A}" destId="{7C845FAF-57B3-4B44-BBFB-4FF41FCD8CEE}" srcOrd="0" destOrd="0" presId="urn:microsoft.com/office/officeart/2005/8/layout/hierarchy1"/>
    <dgm:cxn modelId="{572E7E41-6B40-E340-A168-E7444260DDF5}" type="presOf" srcId="{171D0513-057C-E441-BB93-09A9F09629F6}" destId="{010D1A39-6EE7-EA40-81CF-D4E67DA2012B}" srcOrd="0" destOrd="0" presId="urn:microsoft.com/office/officeart/2005/8/layout/hierarchy1"/>
    <dgm:cxn modelId="{53A842BC-2EBF-B543-AD4D-4F9DE3385E92}" type="presOf" srcId="{E77A9BBF-19CC-4642-9E93-D9D7BA8B5D69}" destId="{851092A2-E76C-F940-AC20-5605C2545525}" srcOrd="0" destOrd="0" presId="urn:microsoft.com/office/officeart/2005/8/layout/hierarchy1"/>
    <dgm:cxn modelId="{77E75B8B-BA50-BD4E-B92D-E65FF0FC144C}" srcId="{6ED9716C-CFC0-6049-9750-4F43E841AD7A}" destId="{CE91334E-787F-E94A-9A1F-D9EF65A1966B}" srcOrd="0" destOrd="0" parTransId="{61CA296B-F378-D94D-A32C-797D3BA189FD}" sibTransId="{BBAB9E4D-2CF7-EA40-8470-A9364AC18BD6}"/>
    <dgm:cxn modelId="{DF8EE336-6D92-0F49-B759-83C7D48EFDAC}" type="presOf" srcId="{8C0EE070-4322-F24A-9638-DBBBB0956596}" destId="{AC26CB51-6E6D-6747-A886-AC905183B9B2}" srcOrd="0" destOrd="0" presId="urn:microsoft.com/office/officeart/2005/8/layout/hierarchy1"/>
    <dgm:cxn modelId="{9BCF052B-CABE-434D-B767-C98B9CC3EF87}" srcId="{4F16FA44-BCF8-4E46-8387-5C9394303A6D}" destId="{BB97CE72-BCEE-A848-A822-096BDC77D5A2}" srcOrd="2" destOrd="0" parTransId="{193AD8C6-E5A2-0A49-B9A7-6664188DE478}" sibTransId="{CE6B3A90-95D8-D540-9F9B-CBD1F51A3C5D}"/>
    <dgm:cxn modelId="{9BE813BE-2D6A-B849-8B28-5C45D36BE424}" type="presOf" srcId="{34ED44B8-F99F-2644-9D07-327186589F26}" destId="{E6D749F9-C437-3B40-A205-C60EBCC1063E}" srcOrd="0" destOrd="0" presId="urn:microsoft.com/office/officeart/2005/8/layout/hierarchy1"/>
    <dgm:cxn modelId="{22286C9E-03DC-4F49-A17D-2CBBFB833C52}" srcId="{6340F18F-D302-574F-A64B-4D7DCF617F15}" destId="{FEC045A2-0152-B341-BF46-030FFF32C2F9}" srcOrd="0" destOrd="0" parTransId="{A815E928-BEC4-F745-8C0D-E4974C3F7C36}" sibTransId="{71158527-759F-4C43-B131-92E5476702CD}"/>
    <dgm:cxn modelId="{5CDF3316-1908-8E42-BE36-85B46F4605A5}" type="presOf" srcId="{4EE78F0A-DABD-C54B-B237-B3F935808292}" destId="{C0A743CB-5F2E-C240-9EF3-1F3016E5FC49}" srcOrd="0" destOrd="0" presId="urn:microsoft.com/office/officeart/2005/8/layout/hierarchy1"/>
    <dgm:cxn modelId="{22AE389B-545A-134C-8172-CD70F69BFA01}" srcId="{171D0513-057C-E441-BB93-09A9F09629F6}" destId="{11F9BD14-F2E2-A449-B90E-6ED295779EC3}" srcOrd="0" destOrd="0" parTransId="{23C498D7-765E-404D-AE2E-2E8CDAEFEC26}" sibTransId="{A81A3F6D-B892-F540-AF9C-9DDF0A04E4A3}"/>
    <dgm:cxn modelId="{1E17BC00-EB43-F547-A537-2C1C585A5DAC}" type="presOf" srcId="{6ED9716C-CFC0-6049-9750-4F43E841AD7A}" destId="{D2C9FD3E-1625-7C4F-A6DA-9D2D79C18EFB}" srcOrd="0" destOrd="0" presId="urn:microsoft.com/office/officeart/2005/8/layout/hierarchy1"/>
    <dgm:cxn modelId="{9E7D54B8-A9C7-F346-BA70-9F3B5FC1AA12}" type="presOf" srcId="{5D2E06E8-D9E8-CE4D-9DC0-D3E56BA833F0}" destId="{F7AF5297-F5EF-EC45-9CBC-90F2C59585E9}" srcOrd="0" destOrd="0" presId="urn:microsoft.com/office/officeart/2005/8/layout/hierarchy1"/>
    <dgm:cxn modelId="{EADEA717-725A-2A44-9742-2C8394BA7BDB}" type="presOf" srcId="{37B8F769-9D89-3C41-A595-7143AEED95DF}" destId="{D300A1D5-B229-C249-8E8D-C818D07E8B63}" srcOrd="0" destOrd="0" presId="urn:microsoft.com/office/officeart/2005/8/layout/hierarchy1"/>
    <dgm:cxn modelId="{913CFEFC-7BDB-5542-B194-087B07283F39}" type="presOf" srcId="{4678D115-DF87-E840-AF25-34A18E6F636D}" destId="{FC8D1005-0308-EC48-A360-EC1F93DF0B79}" srcOrd="0" destOrd="0" presId="urn:microsoft.com/office/officeart/2005/8/layout/hierarchy1"/>
    <dgm:cxn modelId="{F7335147-3E49-104E-A25C-93D7DB459340}" srcId="{0952D969-D37D-8D4C-8460-D2C0CC583163}" destId="{010B9040-A296-CB4D-BC03-7000BBD6F5D4}" srcOrd="0" destOrd="0" parTransId="{81F34522-CE45-3546-9D18-50B6E4946C9A}" sibTransId="{41006F0B-646A-5B4D-93B7-50AE42322FD7}"/>
    <dgm:cxn modelId="{5DA97B17-1559-3C48-9B6B-60EE94909677}" type="presOf" srcId="{23C498D7-765E-404D-AE2E-2E8CDAEFEC26}" destId="{C5C56AF5-835C-C946-88C0-3B793BCAA411}" srcOrd="0" destOrd="0" presId="urn:microsoft.com/office/officeart/2005/8/layout/hierarchy1"/>
    <dgm:cxn modelId="{3D67403F-DE22-8942-83B9-E268E53817E6}" srcId="{4F16FA44-BCF8-4E46-8387-5C9394303A6D}" destId="{F222AC2C-BC77-B448-B7B5-0DBDDF60BA71}" srcOrd="1" destOrd="0" parTransId="{34ED44B8-F99F-2644-9D07-327186589F26}" sibTransId="{7046E37B-1582-3A46-B227-8E22CC72863F}"/>
    <dgm:cxn modelId="{32D5CA46-9867-D44B-8DBF-ABB13E5D8C9B}" type="presOf" srcId="{0952D969-D37D-8D4C-8460-D2C0CC583163}" destId="{4F3D21D6-FF45-F841-A4D1-75319030B131}" srcOrd="0" destOrd="0" presId="urn:microsoft.com/office/officeart/2005/8/layout/hierarchy1"/>
    <dgm:cxn modelId="{A0E34800-BF81-674B-9091-6312CE4203AC}" srcId="{4F16FA44-BCF8-4E46-8387-5C9394303A6D}" destId="{4678D115-DF87-E840-AF25-34A18E6F636D}" srcOrd="0" destOrd="0" parTransId="{62D0519F-C605-A94A-88BC-971C163B12A9}" sibTransId="{5D31EEB7-06A4-9E4A-A39F-14FCCF4EEF03}"/>
    <dgm:cxn modelId="{261BC8B6-531C-8245-BE77-E2B861FBB282}" type="presOf" srcId="{1DBC9485-CCDD-5F44-A94D-1CC4CFC3BFAD}" destId="{C2B39AFE-60A0-9441-B5B1-19B5AB8F9D08}" srcOrd="0" destOrd="0" presId="urn:microsoft.com/office/officeart/2005/8/layout/hierarchy1"/>
    <dgm:cxn modelId="{0106C245-E802-A245-A0C2-83477E05A5F9}" type="presOf" srcId="{193AD8C6-E5A2-0A49-B9A7-6664188DE478}" destId="{0FE31BDA-5D30-994F-B429-9E18DDA82398}" srcOrd="0" destOrd="0" presId="urn:microsoft.com/office/officeart/2005/8/layout/hierarchy1"/>
    <dgm:cxn modelId="{980127DC-DBAC-5C4B-8836-A4899858FDE3}" type="presOf" srcId="{61CA296B-F378-D94D-A32C-797D3BA189FD}" destId="{D7444C1B-1B50-3449-89B2-1D5CB1F994FB}" srcOrd="0" destOrd="0" presId="urn:microsoft.com/office/officeart/2005/8/layout/hierarchy1"/>
    <dgm:cxn modelId="{8D9C128F-3FFE-8547-A56F-C69FC3C231F5}" type="presOf" srcId="{40D146C8-42A5-004A-AF42-D269BD3A814F}" destId="{4CDCFF90-4671-4F42-AFE5-2CBCC30DBEF0}" srcOrd="0" destOrd="0" presId="urn:microsoft.com/office/officeart/2005/8/layout/hierarchy1"/>
    <dgm:cxn modelId="{45D85EAE-001D-664E-B7FE-3F3C452FDD3B}" type="presOf" srcId="{260405C9-1B2A-B944-96CB-9EA2DB5F6C61}" destId="{5FF15E95-5BFE-BF41-B7CB-5AA4E1F76369}" srcOrd="0" destOrd="0" presId="urn:microsoft.com/office/officeart/2005/8/layout/hierarchy1"/>
    <dgm:cxn modelId="{A95CF651-2113-1F40-A5C2-5C294C9F9713}" type="presOf" srcId="{7E9AA28A-13FD-6943-BFC9-B9AEF3DA6397}" destId="{351E4678-02D6-ED48-A051-976E582C0C73}" srcOrd="0" destOrd="0" presId="urn:microsoft.com/office/officeart/2005/8/layout/hierarchy1"/>
    <dgm:cxn modelId="{307D7E5B-20B0-6341-BB7F-586D6183CC60}" type="presOf" srcId="{BB97CE72-BCEE-A848-A822-096BDC77D5A2}" destId="{B956158F-5B88-B844-B931-96A27D1D4C6A}" srcOrd="0" destOrd="0" presId="urn:microsoft.com/office/officeart/2005/8/layout/hierarchy1"/>
    <dgm:cxn modelId="{FC554187-9956-DD46-A8B0-86D2865E13D2}" srcId="{6ED9716C-CFC0-6049-9750-4F43E841AD7A}" destId="{4F16FA44-BCF8-4E46-8387-5C9394303A6D}" srcOrd="2" destOrd="0" parTransId="{61C0FC0F-2563-E247-8065-F143D16D1262}" sibTransId="{1B9D0E1D-1BD6-FE4C-9DC3-3BCED721E2EC}"/>
    <dgm:cxn modelId="{368B4F13-73DE-104D-B9C6-75CB82CA89BF}" type="presOf" srcId="{F222AC2C-BC77-B448-B7B5-0DBDDF60BA71}" destId="{36EE1471-E959-A643-9912-07A6C869AC58}" srcOrd="0" destOrd="0" presId="urn:microsoft.com/office/officeart/2005/8/layout/hierarchy1"/>
    <dgm:cxn modelId="{E68AA4C3-4530-BA48-8F35-082A4690572E}" type="presOf" srcId="{11F9BD14-F2E2-A449-B90E-6ED295779EC3}" destId="{100E09F2-DAA7-8046-A668-0CC1484CE211}" srcOrd="0" destOrd="0" presId="urn:microsoft.com/office/officeart/2005/8/layout/hierarchy1"/>
    <dgm:cxn modelId="{797DA873-045D-864C-93D0-C8A06A8CE47E}" type="presOf" srcId="{62D0519F-C605-A94A-88BC-971C163B12A9}" destId="{5792E1AD-EF60-EF49-A1DA-AF4EDAB7D39F}" srcOrd="0" destOrd="0" presId="urn:microsoft.com/office/officeart/2005/8/layout/hierarchy1"/>
    <dgm:cxn modelId="{63B810BD-FCB2-BE4E-B0DB-382A2576C28C}" srcId="{171D0513-057C-E441-BB93-09A9F09629F6}" destId="{5D2E06E8-D9E8-CE4D-9DC0-D3E56BA833F0}" srcOrd="1" destOrd="0" parTransId="{260405C9-1B2A-B944-96CB-9EA2DB5F6C61}" sibTransId="{881C2D01-583D-CE42-A311-A0B047B9AC4F}"/>
    <dgm:cxn modelId="{BF006360-6BE0-6D4E-BADC-442A79C67457}" srcId="{FEC045A2-0152-B341-BF46-030FFF32C2F9}" destId="{0952D969-D37D-8D4C-8460-D2C0CC583163}" srcOrd="1" destOrd="0" parTransId="{E77A9BBF-19CC-4642-9E93-D9D7BA8B5D69}" sibTransId="{07710C8F-2D61-9E4A-959D-E6C2EC6EE108}"/>
    <dgm:cxn modelId="{12BF34E3-AB5A-9D41-9336-5461647F8F65}" type="presOf" srcId="{FEC045A2-0152-B341-BF46-030FFF32C2F9}" destId="{64888599-F104-834C-847B-8C786A0089DD}" srcOrd="0" destOrd="0" presId="urn:microsoft.com/office/officeart/2005/8/layout/hierarchy1"/>
    <dgm:cxn modelId="{B10BCE2C-1D18-4A42-BC5D-3DFE22B01505}" srcId="{CE91334E-787F-E94A-9A1F-D9EF65A1966B}" destId="{37B8F769-9D89-3C41-A595-7143AEED95DF}" srcOrd="0" destOrd="0" parTransId="{6E7D5633-7E86-C145-A563-55C5EB6D54CF}" sibTransId="{1329EDE8-85F1-E843-83EB-E36556B53E54}"/>
    <dgm:cxn modelId="{39BAFB92-349C-4243-B7C3-D6D8E6B3EF7A}" srcId="{FEC045A2-0152-B341-BF46-030FFF32C2F9}" destId="{6ED9716C-CFC0-6049-9750-4F43E841AD7A}" srcOrd="0" destOrd="0" parTransId="{4EE78F0A-DABD-C54B-B237-B3F935808292}" sibTransId="{F5770A1F-793C-A544-9A3D-D1DB7D19A7B0}"/>
    <dgm:cxn modelId="{10511BC2-0E5F-AB4F-8693-A1DB738A70B8}" type="presOf" srcId="{A565F87E-6ED1-D14C-AA36-C2DDC9806AF7}" destId="{A2B770FD-1FB4-B544-866E-008BE25B0E69}" srcOrd="0" destOrd="0" presId="urn:microsoft.com/office/officeart/2005/8/layout/hierarchy1"/>
    <dgm:cxn modelId="{284BF9E8-FD3C-994E-81F7-3D71190143C9}" type="presOf" srcId="{6340F18F-D302-574F-A64B-4D7DCF617F15}" destId="{794FFE15-A90B-2643-9705-88EAF8EA3860}" srcOrd="0" destOrd="0" presId="urn:microsoft.com/office/officeart/2005/8/layout/hierarchy1"/>
    <dgm:cxn modelId="{F23878EE-C446-E44B-9CBF-BE17E1C91DF9}" srcId="{0952D969-D37D-8D4C-8460-D2C0CC583163}" destId="{171D0513-057C-E441-BB93-09A9F09629F6}" srcOrd="1" destOrd="0" parTransId="{A565F87E-6ED1-D14C-AA36-C2DDC9806AF7}" sibTransId="{78DD5BD6-E105-5C4C-9734-F2AD6145FA1E}"/>
    <dgm:cxn modelId="{A37FE361-7D41-3B41-924A-9A40AC55D474}" type="presOf" srcId="{6E7D5633-7E86-C145-A563-55C5EB6D54CF}" destId="{08E34F29-A3FA-5D49-AAA8-3AEDBE78A63A}" srcOrd="0" destOrd="0" presId="urn:microsoft.com/office/officeart/2005/8/layout/hierarchy1"/>
    <dgm:cxn modelId="{31FF78CB-3FF8-DD40-AB6E-E34442628933}" type="presOf" srcId="{010B9040-A296-CB4D-BC03-7000BBD6F5D4}" destId="{8DB376C1-B161-E44C-8AEB-1138FF5A1D78}" srcOrd="0" destOrd="0" presId="urn:microsoft.com/office/officeart/2005/8/layout/hierarchy1"/>
    <dgm:cxn modelId="{93CAD9B7-41F9-284D-BE2E-3B29EE77C71C}" srcId="{6ED9716C-CFC0-6049-9750-4F43E841AD7A}" destId="{8C0EE070-4322-F24A-9638-DBBBB0956596}" srcOrd="1" destOrd="0" parTransId="{7E9AA28A-13FD-6943-BFC9-B9AEF3DA6397}" sibTransId="{3A8E7344-2905-0142-8FED-D6391436EB38}"/>
    <dgm:cxn modelId="{481923B9-9029-C447-87A8-2709C5DBE819}" type="presParOf" srcId="{794FFE15-A90B-2643-9705-88EAF8EA3860}" destId="{9973CD30-6C43-B943-B2F0-085B8C0003A4}" srcOrd="0" destOrd="0" presId="urn:microsoft.com/office/officeart/2005/8/layout/hierarchy1"/>
    <dgm:cxn modelId="{BEFBA322-275B-044B-8B3B-E1E9AE538E40}" type="presParOf" srcId="{9973CD30-6C43-B943-B2F0-085B8C0003A4}" destId="{D301E518-8197-FF49-BEA0-CE6FA7964095}" srcOrd="0" destOrd="0" presId="urn:microsoft.com/office/officeart/2005/8/layout/hierarchy1"/>
    <dgm:cxn modelId="{ADE588AE-4B98-024B-A346-6B94F84BC2AF}" type="presParOf" srcId="{D301E518-8197-FF49-BEA0-CE6FA7964095}" destId="{59A243DE-7D50-9E45-8801-164DF8FFF509}" srcOrd="0" destOrd="0" presId="urn:microsoft.com/office/officeart/2005/8/layout/hierarchy1"/>
    <dgm:cxn modelId="{6EE44AC8-065E-8D47-8745-69C5D7CF451F}" type="presParOf" srcId="{D301E518-8197-FF49-BEA0-CE6FA7964095}" destId="{64888599-F104-834C-847B-8C786A0089DD}" srcOrd="1" destOrd="0" presId="urn:microsoft.com/office/officeart/2005/8/layout/hierarchy1"/>
    <dgm:cxn modelId="{DE1C229D-3317-6542-BE10-10FAFEB90353}" type="presParOf" srcId="{9973CD30-6C43-B943-B2F0-085B8C0003A4}" destId="{6A115E5E-0491-A644-81AA-A97A09A51F93}" srcOrd="1" destOrd="0" presId="urn:microsoft.com/office/officeart/2005/8/layout/hierarchy1"/>
    <dgm:cxn modelId="{C10B008C-5ECA-CD46-BE08-F271059B1BAE}" type="presParOf" srcId="{6A115E5E-0491-A644-81AA-A97A09A51F93}" destId="{C0A743CB-5F2E-C240-9EF3-1F3016E5FC49}" srcOrd="0" destOrd="0" presId="urn:microsoft.com/office/officeart/2005/8/layout/hierarchy1"/>
    <dgm:cxn modelId="{B36695BB-E720-7E43-833A-CE96C0B0CCFB}" type="presParOf" srcId="{6A115E5E-0491-A644-81AA-A97A09A51F93}" destId="{5CB54FD8-697A-C240-9275-B670AD3ADE2E}" srcOrd="1" destOrd="0" presId="urn:microsoft.com/office/officeart/2005/8/layout/hierarchy1"/>
    <dgm:cxn modelId="{C76DE8EA-372C-C647-B212-CDD50F6C1793}" type="presParOf" srcId="{5CB54FD8-697A-C240-9275-B670AD3ADE2E}" destId="{4B2C1C16-C017-FE4A-89C0-9DBEB4816554}" srcOrd="0" destOrd="0" presId="urn:microsoft.com/office/officeart/2005/8/layout/hierarchy1"/>
    <dgm:cxn modelId="{E377E606-EB39-4649-8438-BEF40CCC590E}" type="presParOf" srcId="{4B2C1C16-C017-FE4A-89C0-9DBEB4816554}" destId="{EFB755A7-02CE-4D49-A116-72B40E57F7C6}" srcOrd="0" destOrd="0" presId="urn:microsoft.com/office/officeart/2005/8/layout/hierarchy1"/>
    <dgm:cxn modelId="{68EC282A-F9D2-B245-B8A2-BCDDE79E57F3}" type="presParOf" srcId="{4B2C1C16-C017-FE4A-89C0-9DBEB4816554}" destId="{D2C9FD3E-1625-7C4F-A6DA-9D2D79C18EFB}" srcOrd="1" destOrd="0" presId="urn:microsoft.com/office/officeart/2005/8/layout/hierarchy1"/>
    <dgm:cxn modelId="{DD6EADD3-02FC-4A44-A1A0-ED83C40888C4}" type="presParOf" srcId="{5CB54FD8-697A-C240-9275-B670AD3ADE2E}" destId="{1874E88C-0A46-B643-BE5B-7BE31593153E}" srcOrd="1" destOrd="0" presId="urn:microsoft.com/office/officeart/2005/8/layout/hierarchy1"/>
    <dgm:cxn modelId="{D35F9302-5524-2E49-B387-8C165182D026}" type="presParOf" srcId="{1874E88C-0A46-B643-BE5B-7BE31593153E}" destId="{D7444C1B-1B50-3449-89B2-1D5CB1F994FB}" srcOrd="0" destOrd="0" presId="urn:microsoft.com/office/officeart/2005/8/layout/hierarchy1"/>
    <dgm:cxn modelId="{2B116CD7-0F07-1847-A2B1-DFB5E1298333}" type="presParOf" srcId="{1874E88C-0A46-B643-BE5B-7BE31593153E}" destId="{2D9FAB27-BFD4-CB45-A6E4-B5B785C7F3E3}" srcOrd="1" destOrd="0" presId="urn:microsoft.com/office/officeart/2005/8/layout/hierarchy1"/>
    <dgm:cxn modelId="{A342A5AA-AE41-DB41-B04B-8EC501FFEE32}" type="presParOf" srcId="{2D9FAB27-BFD4-CB45-A6E4-B5B785C7F3E3}" destId="{B5EB4504-15A4-4C47-B9E8-59819F070DFC}" srcOrd="0" destOrd="0" presId="urn:microsoft.com/office/officeart/2005/8/layout/hierarchy1"/>
    <dgm:cxn modelId="{78EF6693-650C-0447-974F-38B078871EA4}" type="presParOf" srcId="{B5EB4504-15A4-4C47-B9E8-59819F070DFC}" destId="{489A42E2-06EC-8344-86AF-3CC4C7ADE114}" srcOrd="0" destOrd="0" presId="urn:microsoft.com/office/officeart/2005/8/layout/hierarchy1"/>
    <dgm:cxn modelId="{682590B9-16AD-FF4F-A8B2-650263AF4505}" type="presParOf" srcId="{B5EB4504-15A4-4C47-B9E8-59819F070DFC}" destId="{63C33551-E6B8-2D46-AE10-AB9C327C75B3}" srcOrd="1" destOrd="0" presId="urn:microsoft.com/office/officeart/2005/8/layout/hierarchy1"/>
    <dgm:cxn modelId="{ABB11F33-383D-1242-9A5A-BED0008E653F}" type="presParOf" srcId="{2D9FAB27-BFD4-CB45-A6E4-B5B785C7F3E3}" destId="{9A821CB4-FB41-1643-8D7C-34FEC48A537A}" srcOrd="1" destOrd="0" presId="urn:microsoft.com/office/officeart/2005/8/layout/hierarchy1"/>
    <dgm:cxn modelId="{DB8EB116-95A2-EA42-B121-C0586B158207}" type="presParOf" srcId="{9A821CB4-FB41-1643-8D7C-34FEC48A537A}" destId="{08E34F29-A3FA-5D49-AAA8-3AEDBE78A63A}" srcOrd="0" destOrd="0" presId="urn:microsoft.com/office/officeart/2005/8/layout/hierarchy1"/>
    <dgm:cxn modelId="{1B93A37F-5095-654E-8E21-84ACC65CE891}" type="presParOf" srcId="{9A821CB4-FB41-1643-8D7C-34FEC48A537A}" destId="{9F4E2FB7-6B22-4D4E-B179-F79E0B00D972}" srcOrd="1" destOrd="0" presId="urn:microsoft.com/office/officeart/2005/8/layout/hierarchy1"/>
    <dgm:cxn modelId="{04EA68D3-C6A8-394E-AAF8-3A623C583491}" type="presParOf" srcId="{9F4E2FB7-6B22-4D4E-B179-F79E0B00D972}" destId="{52540B6F-57FA-CC44-B0C7-179803ABA699}" srcOrd="0" destOrd="0" presId="urn:microsoft.com/office/officeart/2005/8/layout/hierarchy1"/>
    <dgm:cxn modelId="{7CBA5A5D-9887-1647-AFDC-667710ADFD81}" type="presParOf" srcId="{52540B6F-57FA-CC44-B0C7-179803ABA699}" destId="{24D338E2-8AF5-F842-B398-B76A35F70B27}" srcOrd="0" destOrd="0" presId="urn:microsoft.com/office/officeart/2005/8/layout/hierarchy1"/>
    <dgm:cxn modelId="{1F7CF089-93CA-7A4B-B992-F7556C38DD7A}" type="presParOf" srcId="{52540B6F-57FA-CC44-B0C7-179803ABA699}" destId="{D300A1D5-B229-C249-8E8D-C818D07E8B63}" srcOrd="1" destOrd="0" presId="urn:microsoft.com/office/officeart/2005/8/layout/hierarchy1"/>
    <dgm:cxn modelId="{68074FDE-2CF2-D343-A257-E7AE0BC9EE02}" type="presParOf" srcId="{9F4E2FB7-6B22-4D4E-B179-F79E0B00D972}" destId="{848136A4-F9B8-014B-8E39-100C3BFA106A}" srcOrd="1" destOrd="0" presId="urn:microsoft.com/office/officeart/2005/8/layout/hierarchy1"/>
    <dgm:cxn modelId="{96E7A5FE-390D-0245-9E02-F6586662C56C}" type="presParOf" srcId="{1874E88C-0A46-B643-BE5B-7BE31593153E}" destId="{351E4678-02D6-ED48-A051-976E582C0C73}" srcOrd="2" destOrd="0" presId="urn:microsoft.com/office/officeart/2005/8/layout/hierarchy1"/>
    <dgm:cxn modelId="{A9C85FA6-2037-FF43-A57B-1D287512E328}" type="presParOf" srcId="{1874E88C-0A46-B643-BE5B-7BE31593153E}" destId="{EE5A3E4A-0DA6-E040-8AF8-B6F217CD28FB}" srcOrd="3" destOrd="0" presId="urn:microsoft.com/office/officeart/2005/8/layout/hierarchy1"/>
    <dgm:cxn modelId="{4D534C2C-4CE9-7D41-970F-6ED78A837ED3}" type="presParOf" srcId="{EE5A3E4A-0DA6-E040-8AF8-B6F217CD28FB}" destId="{9B4EDD68-16AE-FD4A-A76D-DCE54A1587B4}" srcOrd="0" destOrd="0" presId="urn:microsoft.com/office/officeart/2005/8/layout/hierarchy1"/>
    <dgm:cxn modelId="{B36A7E9D-F1CF-0A49-8A67-978E4E88A839}" type="presParOf" srcId="{9B4EDD68-16AE-FD4A-A76D-DCE54A1587B4}" destId="{4FB79B48-0C9C-CD48-9E08-452140F2617F}" srcOrd="0" destOrd="0" presId="urn:microsoft.com/office/officeart/2005/8/layout/hierarchy1"/>
    <dgm:cxn modelId="{1C06D64C-48E5-214B-BECA-A66480E36757}" type="presParOf" srcId="{9B4EDD68-16AE-FD4A-A76D-DCE54A1587B4}" destId="{AC26CB51-6E6D-6747-A886-AC905183B9B2}" srcOrd="1" destOrd="0" presId="urn:microsoft.com/office/officeart/2005/8/layout/hierarchy1"/>
    <dgm:cxn modelId="{6292453A-BF32-1349-B1B8-279C04EBBAE7}" type="presParOf" srcId="{EE5A3E4A-0DA6-E040-8AF8-B6F217CD28FB}" destId="{1500CDDD-D6F5-0E44-B054-72D1A181897E}" srcOrd="1" destOrd="0" presId="urn:microsoft.com/office/officeart/2005/8/layout/hierarchy1"/>
    <dgm:cxn modelId="{CABC8C52-8835-E04F-8198-2F175A863F3E}" type="presParOf" srcId="{1500CDDD-D6F5-0E44-B054-72D1A181897E}" destId="{4CDCFF90-4671-4F42-AFE5-2CBCC30DBEF0}" srcOrd="0" destOrd="0" presId="urn:microsoft.com/office/officeart/2005/8/layout/hierarchy1"/>
    <dgm:cxn modelId="{6C91A340-EE67-5240-A119-765706E1545B}" type="presParOf" srcId="{1500CDDD-D6F5-0E44-B054-72D1A181897E}" destId="{677E9CE9-E050-9147-B60A-F3F4F9BE7852}" srcOrd="1" destOrd="0" presId="urn:microsoft.com/office/officeart/2005/8/layout/hierarchy1"/>
    <dgm:cxn modelId="{96A3597F-D74E-004D-AD23-ED09012DA231}" type="presParOf" srcId="{677E9CE9-E050-9147-B60A-F3F4F9BE7852}" destId="{34448E45-470E-3E45-B332-801383AFE81E}" srcOrd="0" destOrd="0" presId="urn:microsoft.com/office/officeart/2005/8/layout/hierarchy1"/>
    <dgm:cxn modelId="{4BEA5D0E-5BFA-C246-A65D-0723B314B7D0}" type="presParOf" srcId="{34448E45-470E-3E45-B332-801383AFE81E}" destId="{3D7A6269-34CB-AC45-85D8-13200E1CAB39}" srcOrd="0" destOrd="0" presId="urn:microsoft.com/office/officeart/2005/8/layout/hierarchy1"/>
    <dgm:cxn modelId="{84A7A309-947E-1B46-AF6B-72A0DAB9DD73}" type="presParOf" srcId="{34448E45-470E-3E45-B332-801383AFE81E}" destId="{C2B39AFE-60A0-9441-B5B1-19B5AB8F9D08}" srcOrd="1" destOrd="0" presId="urn:microsoft.com/office/officeart/2005/8/layout/hierarchy1"/>
    <dgm:cxn modelId="{99797E05-1D8F-1A46-8CA2-E8AA18F316AF}" type="presParOf" srcId="{677E9CE9-E050-9147-B60A-F3F4F9BE7852}" destId="{FDD94BE5-FC87-A74D-84A2-D04AD8C71BC1}" srcOrd="1" destOrd="0" presId="urn:microsoft.com/office/officeart/2005/8/layout/hierarchy1"/>
    <dgm:cxn modelId="{83E3456E-6BE3-A84F-A4DD-2A89387F4B3E}" type="presParOf" srcId="{1874E88C-0A46-B643-BE5B-7BE31593153E}" destId="{8BFB5C03-4CF0-5247-85E6-F180BEA629DD}" srcOrd="4" destOrd="0" presId="urn:microsoft.com/office/officeart/2005/8/layout/hierarchy1"/>
    <dgm:cxn modelId="{77C58AF1-D41A-FB4A-9F8A-1BB841D1E44A}" type="presParOf" srcId="{1874E88C-0A46-B643-BE5B-7BE31593153E}" destId="{13BF4CDF-B421-8C4E-87B8-3CD70F397958}" srcOrd="5" destOrd="0" presId="urn:microsoft.com/office/officeart/2005/8/layout/hierarchy1"/>
    <dgm:cxn modelId="{8FED9B90-21E1-7E46-B803-779DA9EA6036}" type="presParOf" srcId="{13BF4CDF-B421-8C4E-87B8-3CD70F397958}" destId="{FBA5663C-012E-7842-9B4F-159EE880AF13}" srcOrd="0" destOrd="0" presId="urn:microsoft.com/office/officeart/2005/8/layout/hierarchy1"/>
    <dgm:cxn modelId="{9C23D9C8-E74F-B54A-BD00-0AA7FC2543E9}" type="presParOf" srcId="{FBA5663C-012E-7842-9B4F-159EE880AF13}" destId="{8F068273-195E-F542-B8BF-8721CDC83631}" srcOrd="0" destOrd="0" presId="urn:microsoft.com/office/officeart/2005/8/layout/hierarchy1"/>
    <dgm:cxn modelId="{4F644D38-675F-9349-9708-662552849D55}" type="presParOf" srcId="{FBA5663C-012E-7842-9B4F-159EE880AF13}" destId="{03967A9B-B7FF-9347-BACE-22FBF1954677}" srcOrd="1" destOrd="0" presId="urn:microsoft.com/office/officeart/2005/8/layout/hierarchy1"/>
    <dgm:cxn modelId="{4166E570-A3FE-184B-A5F6-90E494AF24E7}" type="presParOf" srcId="{13BF4CDF-B421-8C4E-87B8-3CD70F397958}" destId="{8EE5A0FF-D625-EF40-A2B6-21626A2C4BA4}" srcOrd="1" destOrd="0" presId="urn:microsoft.com/office/officeart/2005/8/layout/hierarchy1"/>
    <dgm:cxn modelId="{0AA811D1-8D26-2040-8692-A401B292B7A9}" type="presParOf" srcId="{8EE5A0FF-D625-EF40-A2B6-21626A2C4BA4}" destId="{5792E1AD-EF60-EF49-A1DA-AF4EDAB7D39F}" srcOrd="0" destOrd="0" presId="urn:microsoft.com/office/officeart/2005/8/layout/hierarchy1"/>
    <dgm:cxn modelId="{FB3D74E3-67F1-E141-A758-45A1B72C67D0}" type="presParOf" srcId="{8EE5A0FF-D625-EF40-A2B6-21626A2C4BA4}" destId="{EC6A9B1B-8BB2-674A-8CA9-D3CFC1B9A241}" srcOrd="1" destOrd="0" presId="urn:microsoft.com/office/officeart/2005/8/layout/hierarchy1"/>
    <dgm:cxn modelId="{6213DC98-C8E3-2E4F-B1BC-43FA0EAC6504}" type="presParOf" srcId="{EC6A9B1B-8BB2-674A-8CA9-D3CFC1B9A241}" destId="{76930ED2-C346-D841-9DD3-686E665D57D9}" srcOrd="0" destOrd="0" presId="urn:microsoft.com/office/officeart/2005/8/layout/hierarchy1"/>
    <dgm:cxn modelId="{C746155B-39C2-604B-A215-76C595943D06}" type="presParOf" srcId="{76930ED2-C346-D841-9DD3-686E665D57D9}" destId="{FDFBD885-C1AB-BE43-B1B6-8CA76F558CD5}" srcOrd="0" destOrd="0" presId="urn:microsoft.com/office/officeart/2005/8/layout/hierarchy1"/>
    <dgm:cxn modelId="{2F0D1974-53A8-9F42-9289-6690AD3530C7}" type="presParOf" srcId="{76930ED2-C346-D841-9DD3-686E665D57D9}" destId="{FC8D1005-0308-EC48-A360-EC1F93DF0B79}" srcOrd="1" destOrd="0" presId="urn:microsoft.com/office/officeart/2005/8/layout/hierarchy1"/>
    <dgm:cxn modelId="{AFA508D1-7657-0947-BAAA-BF0663060434}" type="presParOf" srcId="{EC6A9B1B-8BB2-674A-8CA9-D3CFC1B9A241}" destId="{3A69A205-89F2-EB4E-BEDB-F345C6D6135E}" srcOrd="1" destOrd="0" presId="urn:microsoft.com/office/officeart/2005/8/layout/hierarchy1"/>
    <dgm:cxn modelId="{49FEF546-BCD6-9D45-80FA-E8BAE6D29E87}" type="presParOf" srcId="{8EE5A0FF-D625-EF40-A2B6-21626A2C4BA4}" destId="{E6D749F9-C437-3B40-A205-C60EBCC1063E}" srcOrd="2" destOrd="0" presId="urn:microsoft.com/office/officeart/2005/8/layout/hierarchy1"/>
    <dgm:cxn modelId="{B9D5BB24-E524-A440-9D7E-A0B5C60C2B84}" type="presParOf" srcId="{8EE5A0FF-D625-EF40-A2B6-21626A2C4BA4}" destId="{AC9D05CE-1875-AA40-A0DF-5E0B2F850CA6}" srcOrd="3" destOrd="0" presId="urn:microsoft.com/office/officeart/2005/8/layout/hierarchy1"/>
    <dgm:cxn modelId="{BEEDC2B4-4BB7-DB48-9C2C-8AC3AB2CBBA2}" type="presParOf" srcId="{AC9D05CE-1875-AA40-A0DF-5E0B2F850CA6}" destId="{B6EF75D8-8393-6549-9303-C6F4D3CC3070}" srcOrd="0" destOrd="0" presId="urn:microsoft.com/office/officeart/2005/8/layout/hierarchy1"/>
    <dgm:cxn modelId="{426F3952-6519-214F-9CAA-0A35032A0E77}" type="presParOf" srcId="{B6EF75D8-8393-6549-9303-C6F4D3CC3070}" destId="{31D1E395-D6AF-A946-B800-56E0FD6A5FAF}" srcOrd="0" destOrd="0" presId="urn:microsoft.com/office/officeart/2005/8/layout/hierarchy1"/>
    <dgm:cxn modelId="{4AF068F7-C9FA-CB4F-B586-D2C0632597C9}" type="presParOf" srcId="{B6EF75D8-8393-6549-9303-C6F4D3CC3070}" destId="{36EE1471-E959-A643-9912-07A6C869AC58}" srcOrd="1" destOrd="0" presId="urn:microsoft.com/office/officeart/2005/8/layout/hierarchy1"/>
    <dgm:cxn modelId="{57276179-EEB6-6746-A4FB-4C25DA2BECDE}" type="presParOf" srcId="{AC9D05CE-1875-AA40-A0DF-5E0B2F850CA6}" destId="{B74FF45C-0EEA-0947-8902-0DED17B0BF58}" srcOrd="1" destOrd="0" presId="urn:microsoft.com/office/officeart/2005/8/layout/hierarchy1"/>
    <dgm:cxn modelId="{06C4ED01-468A-B646-9F56-C75BBD7652AA}" type="presParOf" srcId="{8EE5A0FF-D625-EF40-A2B6-21626A2C4BA4}" destId="{0FE31BDA-5D30-994F-B429-9E18DDA82398}" srcOrd="4" destOrd="0" presId="urn:microsoft.com/office/officeart/2005/8/layout/hierarchy1"/>
    <dgm:cxn modelId="{24916C2C-AB2A-A64B-9866-2F74D371E5D9}" type="presParOf" srcId="{8EE5A0FF-D625-EF40-A2B6-21626A2C4BA4}" destId="{3C58F359-9B0A-BE40-85CE-00F5A937E52B}" srcOrd="5" destOrd="0" presId="urn:microsoft.com/office/officeart/2005/8/layout/hierarchy1"/>
    <dgm:cxn modelId="{36619067-CD8E-9142-9B1A-7297BB89B718}" type="presParOf" srcId="{3C58F359-9B0A-BE40-85CE-00F5A937E52B}" destId="{4ED1351A-E8FB-BD46-B8C7-6DCE20C30E3D}" srcOrd="0" destOrd="0" presId="urn:microsoft.com/office/officeart/2005/8/layout/hierarchy1"/>
    <dgm:cxn modelId="{FA818103-2A88-894A-8C75-42E836DBB57D}" type="presParOf" srcId="{4ED1351A-E8FB-BD46-B8C7-6DCE20C30E3D}" destId="{D5F8D00F-4FCE-8443-B2E0-9B96BE07F42C}" srcOrd="0" destOrd="0" presId="urn:microsoft.com/office/officeart/2005/8/layout/hierarchy1"/>
    <dgm:cxn modelId="{7D53E18D-3B66-5B4E-B614-F3F78BC9EE39}" type="presParOf" srcId="{4ED1351A-E8FB-BD46-B8C7-6DCE20C30E3D}" destId="{B956158F-5B88-B844-B931-96A27D1D4C6A}" srcOrd="1" destOrd="0" presId="urn:microsoft.com/office/officeart/2005/8/layout/hierarchy1"/>
    <dgm:cxn modelId="{D4B49504-B261-3C4B-9141-36A1F0CB83A3}" type="presParOf" srcId="{3C58F359-9B0A-BE40-85CE-00F5A937E52B}" destId="{2CDF3576-1649-984E-B936-8EB865802A66}" srcOrd="1" destOrd="0" presId="urn:microsoft.com/office/officeart/2005/8/layout/hierarchy1"/>
    <dgm:cxn modelId="{8B39DC41-0608-5645-86D1-FAC012D260AD}" type="presParOf" srcId="{6A115E5E-0491-A644-81AA-A97A09A51F93}" destId="{851092A2-E76C-F940-AC20-5605C2545525}" srcOrd="2" destOrd="0" presId="urn:microsoft.com/office/officeart/2005/8/layout/hierarchy1"/>
    <dgm:cxn modelId="{EF1CAEA7-FA30-2B4D-A42F-1282EB1324C8}" type="presParOf" srcId="{6A115E5E-0491-A644-81AA-A97A09A51F93}" destId="{C8E78A84-E268-F34B-9B62-C0FA5D053C0A}" srcOrd="3" destOrd="0" presId="urn:microsoft.com/office/officeart/2005/8/layout/hierarchy1"/>
    <dgm:cxn modelId="{DB48B2C6-EAC7-554E-B8EB-4312D6AEA44E}" type="presParOf" srcId="{C8E78A84-E268-F34B-9B62-C0FA5D053C0A}" destId="{FD33F048-2BB9-0540-9CA6-6D90EBC51391}" srcOrd="0" destOrd="0" presId="urn:microsoft.com/office/officeart/2005/8/layout/hierarchy1"/>
    <dgm:cxn modelId="{6DF8E5B3-05C2-2045-BD40-D0E000C3A756}" type="presParOf" srcId="{FD33F048-2BB9-0540-9CA6-6D90EBC51391}" destId="{FDFBD2A1-02AD-1B43-8C04-F3B48EC60F62}" srcOrd="0" destOrd="0" presId="urn:microsoft.com/office/officeart/2005/8/layout/hierarchy1"/>
    <dgm:cxn modelId="{9F8629D3-5250-AF45-908A-0C96623F37DC}" type="presParOf" srcId="{FD33F048-2BB9-0540-9CA6-6D90EBC51391}" destId="{4F3D21D6-FF45-F841-A4D1-75319030B131}" srcOrd="1" destOrd="0" presId="urn:microsoft.com/office/officeart/2005/8/layout/hierarchy1"/>
    <dgm:cxn modelId="{B3312347-52D0-8A43-883E-E90CD99708C8}" type="presParOf" srcId="{C8E78A84-E268-F34B-9B62-C0FA5D053C0A}" destId="{809CF8D3-1FC5-C64B-9349-7C5A875468A9}" srcOrd="1" destOrd="0" presId="urn:microsoft.com/office/officeart/2005/8/layout/hierarchy1"/>
    <dgm:cxn modelId="{6A949112-05AF-2C47-BD5D-7AEF62733E88}" type="presParOf" srcId="{809CF8D3-1FC5-C64B-9349-7C5A875468A9}" destId="{7C845FAF-57B3-4B44-BBFB-4FF41FCD8CEE}" srcOrd="0" destOrd="0" presId="urn:microsoft.com/office/officeart/2005/8/layout/hierarchy1"/>
    <dgm:cxn modelId="{F8601522-9DE6-9141-849B-83CB9F51010B}" type="presParOf" srcId="{809CF8D3-1FC5-C64B-9349-7C5A875468A9}" destId="{D916F69F-93E7-1548-A10D-EC7488B8458C}" srcOrd="1" destOrd="0" presId="urn:microsoft.com/office/officeart/2005/8/layout/hierarchy1"/>
    <dgm:cxn modelId="{FB6B0314-BB72-0940-9D4B-C8CE701E2EFF}" type="presParOf" srcId="{D916F69F-93E7-1548-A10D-EC7488B8458C}" destId="{9FCD970C-B3EC-BC49-8E96-DAE0FA87654A}" srcOrd="0" destOrd="0" presId="urn:microsoft.com/office/officeart/2005/8/layout/hierarchy1"/>
    <dgm:cxn modelId="{6F8243F5-4897-5448-B779-8C466436E488}" type="presParOf" srcId="{9FCD970C-B3EC-BC49-8E96-DAE0FA87654A}" destId="{3F0F4D3C-4A9A-DB44-98FA-B7446D944475}" srcOrd="0" destOrd="0" presId="urn:microsoft.com/office/officeart/2005/8/layout/hierarchy1"/>
    <dgm:cxn modelId="{5BC0D92F-7D39-D84C-9BD5-49F4F3D17147}" type="presParOf" srcId="{9FCD970C-B3EC-BC49-8E96-DAE0FA87654A}" destId="{8DB376C1-B161-E44C-8AEB-1138FF5A1D78}" srcOrd="1" destOrd="0" presId="urn:microsoft.com/office/officeart/2005/8/layout/hierarchy1"/>
    <dgm:cxn modelId="{F3D15844-53DF-FB43-BEE4-03A833A368A8}" type="presParOf" srcId="{D916F69F-93E7-1548-A10D-EC7488B8458C}" destId="{085F4C9D-ACD4-E142-93DF-9965B787B2C5}" srcOrd="1" destOrd="0" presId="urn:microsoft.com/office/officeart/2005/8/layout/hierarchy1"/>
    <dgm:cxn modelId="{515F3AA6-2B0F-7146-8501-74DAAAC90BA9}" type="presParOf" srcId="{809CF8D3-1FC5-C64B-9349-7C5A875468A9}" destId="{A2B770FD-1FB4-B544-866E-008BE25B0E69}" srcOrd="2" destOrd="0" presId="urn:microsoft.com/office/officeart/2005/8/layout/hierarchy1"/>
    <dgm:cxn modelId="{739A3389-6042-A847-9E05-74CE5B8B76F2}" type="presParOf" srcId="{809CF8D3-1FC5-C64B-9349-7C5A875468A9}" destId="{7DA62860-515D-7C44-A0CB-96F14D0EFF47}" srcOrd="3" destOrd="0" presId="urn:microsoft.com/office/officeart/2005/8/layout/hierarchy1"/>
    <dgm:cxn modelId="{E394DC6A-B4D6-C747-9A3B-F8B186F94CA5}" type="presParOf" srcId="{7DA62860-515D-7C44-A0CB-96F14D0EFF47}" destId="{1E5DB403-CB42-1E42-9FE8-48AB88892A10}" srcOrd="0" destOrd="0" presId="urn:microsoft.com/office/officeart/2005/8/layout/hierarchy1"/>
    <dgm:cxn modelId="{A32BA8F4-6235-8947-B89A-A7FABC3D5E61}" type="presParOf" srcId="{1E5DB403-CB42-1E42-9FE8-48AB88892A10}" destId="{2CF9E1DE-D2A5-5F48-BDBB-E21FCBEF21FF}" srcOrd="0" destOrd="0" presId="urn:microsoft.com/office/officeart/2005/8/layout/hierarchy1"/>
    <dgm:cxn modelId="{A7B0E71E-9408-7241-B432-2C586B991909}" type="presParOf" srcId="{1E5DB403-CB42-1E42-9FE8-48AB88892A10}" destId="{010D1A39-6EE7-EA40-81CF-D4E67DA2012B}" srcOrd="1" destOrd="0" presId="urn:microsoft.com/office/officeart/2005/8/layout/hierarchy1"/>
    <dgm:cxn modelId="{ED86A0A1-CC64-EC46-A53F-5A976A710BF9}" type="presParOf" srcId="{7DA62860-515D-7C44-A0CB-96F14D0EFF47}" destId="{9CDC0A2C-AC3A-5D41-B6F3-7F27F879F986}" srcOrd="1" destOrd="0" presId="urn:microsoft.com/office/officeart/2005/8/layout/hierarchy1"/>
    <dgm:cxn modelId="{1AB4F155-F570-3447-953E-4973BCF8434C}" type="presParOf" srcId="{9CDC0A2C-AC3A-5D41-B6F3-7F27F879F986}" destId="{C5C56AF5-835C-C946-88C0-3B793BCAA411}" srcOrd="0" destOrd="0" presId="urn:microsoft.com/office/officeart/2005/8/layout/hierarchy1"/>
    <dgm:cxn modelId="{42F14C60-DF06-4347-90DC-1C536D484FF8}" type="presParOf" srcId="{9CDC0A2C-AC3A-5D41-B6F3-7F27F879F986}" destId="{0BEB5B4A-9458-A747-AAE2-02D7AE41DE24}" srcOrd="1" destOrd="0" presId="urn:microsoft.com/office/officeart/2005/8/layout/hierarchy1"/>
    <dgm:cxn modelId="{2EC1AE10-7958-7A4E-B481-734DD448D56B}" type="presParOf" srcId="{0BEB5B4A-9458-A747-AAE2-02D7AE41DE24}" destId="{FB4E2089-ACCF-6642-ADAC-BEAD6C898D96}" srcOrd="0" destOrd="0" presId="urn:microsoft.com/office/officeart/2005/8/layout/hierarchy1"/>
    <dgm:cxn modelId="{693D2B28-72B0-EA49-98D8-42BC496FCBC6}" type="presParOf" srcId="{FB4E2089-ACCF-6642-ADAC-BEAD6C898D96}" destId="{38CB738C-9D0F-E24E-A5C4-0260739B56E2}" srcOrd="0" destOrd="0" presId="urn:microsoft.com/office/officeart/2005/8/layout/hierarchy1"/>
    <dgm:cxn modelId="{0AA2CEDC-2DC2-B446-8ADB-4C76B1DFC1F6}" type="presParOf" srcId="{FB4E2089-ACCF-6642-ADAC-BEAD6C898D96}" destId="{100E09F2-DAA7-8046-A668-0CC1484CE211}" srcOrd="1" destOrd="0" presId="urn:microsoft.com/office/officeart/2005/8/layout/hierarchy1"/>
    <dgm:cxn modelId="{8A8DEE5F-73C1-8E4A-8AFB-77E2C6F52FA7}" type="presParOf" srcId="{0BEB5B4A-9458-A747-AAE2-02D7AE41DE24}" destId="{4673B871-B67B-5F45-AA92-7DF46AA3262D}" srcOrd="1" destOrd="0" presId="urn:microsoft.com/office/officeart/2005/8/layout/hierarchy1"/>
    <dgm:cxn modelId="{81037E4F-EECC-0642-9577-FEF84DFBD5A9}" type="presParOf" srcId="{9CDC0A2C-AC3A-5D41-B6F3-7F27F879F986}" destId="{5FF15E95-5BFE-BF41-B7CB-5AA4E1F76369}" srcOrd="2" destOrd="0" presId="urn:microsoft.com/office/officeart/2005/8/layout/hierarchy1"/>
    <dgm:cxn modelId="{5558DFB7-2329-1E4D-BC85-C9F627435454}" type="presParOf" srcId="{9CDC0A2C-AC3A-5D41-B6F3-7F27F879F986}" destId="{22252284-9681-9C4C-A0AF-434DBCC4DD43}" srcOrd="3" destOrd="0" presId="urn:microsoft.com/office/officeart/2005/8/layout/hierarchy1"/>
    <dgm:cxn modelId="{ACB9F9A6-23F0-084E-87E1-8F0565B87295}" type="presParOf" srcId="{22252284-9681-9C4C-A0AF-434DBCC4DD43}" destId="{2D7E4B4C-3EF9-3949-8EDF-5194D0EE23E3}" srcOrd="0" destOrd="0" presId="urn:microsoft.com/office/officeart/2005/8/layout/hierarchy1"/>
    <dgm:cxn modelId="{054B6C8D-8337-4A4D-9975-1B4480B02575}" type="presParOf" srcId="{2D7E4B4C-3EF9-3949-8EDF-5194D0EE23E3}" destId="{3022C518-4E84-DE4C-9567-DB60ECBF7F17}" srcOrd="0" destOrd="0" presId="urn:microsoft.com/office/officeart/2005/8/layout/hierarchy1"/>
    <dgm:cxn modelId="{05AB2A42-9C64-6746-A7DC-9F6E14F9CBC1}" type="presParOf" srcId="{2D7E4B4C-3EF9-3949-8EDF-5194D0EE23E3}" destId="{F7AF5297-F5EF-EC45-9CBC-90F2C59585E9}" srcOrd="1" destOrd="0" presId="urn:microsoft.com/office/officeart/2005/8/layout/hierarchy1"/>
    <dgm:cxn modelId="{8F902FDE-5DBA-5144-94D1-A53FCA291CA6}" type="presParOf" srcId="{22252284-9681-9C4C-A0AF-434DBCC4DD43}" destId="{067719C2-B955-754C-B856-E92AB8C1C34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CD0864-8892-E944-818C-0490EA993B1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934F99-D18D-D346-8A8B-7D4290F93072}">
      <dgm:prSet phldrT="[Text]"/>
      <dgm:spPr/>
      <dgm:t>
        <a:bodyPr/>
        <a:lstStyle/>
        <a:p>
          <a:r>
            <a:rPr lang="en-US" dirty="0" smtClean="0"/>
            <a:t>Amazing Idea</a:t>
          </a:r>
          <a:endParaRPr lang="en-US" dirty="0"/>
        </a:p>
      </dgm:t>
    </dgm:pt>
    <dgm:pt modelId="{9526DE6F-FDF4-BC45-92D0-CA097A57CB51}" type="parTrans" cxnId="{702D8AF9-42F2-2E4F-990D-282732137397}">
      <dgm:prSet/>
      <dgm:spPr/>
      <dgm:t>
        <a:bodyPr/>
        <a:lstStyle/>
        <a:p>
          <a:endParaRPr lang="en-US"/>
        </a:p>
      </dgm:t>
    </dgm:pt>
    <dgm:pt modelId="{E2A7A43C-7D14-CA4A-AC12-788C005145D1}" type="sibTrans" cxnId="{702D8AF9-42F2-2E4F-990D-282732137397}">
      <dgm:prSet/>
      <dgm:spPr/>
      <dgm:t>
        <a:bodyPr/>
        <a:lstStyle/>
        <a:p>
          <a:endParaRPr lang="en-US"/>
        </a:p>
      </dgm:t>
    </dgm:pt>
    <dgm:pt modelId="{2EB8354B-AC04-5849-AB61-2FABD0CE9A23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Presenters</a:t>
          </a:r>
          <a:endParaRPr lang="en-US" dirty="0">
            <a:solidFill>
              <a:schemeClr val="tx1"/>
            </a:solidFill>
          </a:endParaRPr>
        </a:p>
      </dgm:t>
    </dgm:pt>
    <dgm:pt modelId="{3E8EAE41-04AC-F24C-AE6F-144ABBB00238}" type="parTrans" cxnId="{31227FBD-C254-BB41-BA1A-CD8C3C773B21}">
      <dgm:prSet/>
      <dgm:spPr/>
      <dgm:t>
        <a:bodyPr/>
        <a:lstStyle/>
        <a:p>
          <a:endParaRPr lang="en-US"/>
        </a:p>
      </dgm:t>
    </dgm:pt>
    <dgm:pt modelId="{916209F5-9606-0F4C-B9E8-0A343DEB3B90}" type="sibTrans" cxnId="{31227FBD-C254-BB41-BA1A-CD8C3C773B21}">
      <dgm:prSet/>
      <dgm:spPr/>
      <dgm:t>
        <a:bodyPr/>
        <a:lstStyle/>
        <a:p>
          <a:endParaRPr lang="en-US"/>
        </a:p>
      </dgm:t>
    </dgm:pt>
    <dgm:pt modelId="{A4DA3019-72D6-5748-85C7-549CB2D4A4E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Music Guru</a:t>
          </a:r>
          <a:endParaRPr lang="en-US" dirty="0">
            <a:solidFill>
              <a:schemeClr val="tx1"/>
            </a:solidFill>
          </a:endParaRPr>
        </a:p>
      </dgm:t>
    </dgm:pt>
    <dgm:pt modelId="{519CFF12-B34A-8A45-9B3A-254078E93760}" type="parTrans" cxnId="{6355822A-81C3-704C-A92A-715B8E466AAE}">
      <dgm:prSet/>
      <dgm:spPr/>
      <dgm:t>
        <a:bodyPr/>
        <a:lstStyle/>
        <a:p>
          <a:endParaRPr lang="en-US"/>
        </a:p>
      </dgm:t>
    </dgm:pt>
    <dgm:pt modelId="{D99E92F6-549C-E641-8CC7-174AF0D4C12B}" type="sibTrans" cxnId="{6355822A-81C3-704C-A92A-715B8E466AAE}">
      <dgm:prSet/>
      <dgm:spPr/>
      <dgm:t>
        <a:bodyPr/>
        <a:lstStyle/>
        <a:p>
          <a:endParaRPr lang="en-US"/>
        </a:p>
      </dgm:t>
    </dgm:pt>
    <dgm:pt modelId="{85AFF83E-3DCC-5349-833B-21377765C95A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Researchers</a:t>
          </a:r>
          <a:endParaRPr lang="en-US" dirty="0">
            <a:solidFill>
              <a:schemeClr val="tx1"/>
            </a:solidFill>
          </a:endParaRPr>
        </a:p>
      </dgm:t>
    </dgm:pt>
    <dgm:pt modelId="{1EB1E6E9-A97D-264E-A092-04500F01DD01}" type="parTrans" cxnId="{632A9127-A90D-8641-997E-912AD9D75CC5}">
      <dgm:prSet/>
      <dgm:spPr/>
      <dgm:t>
        <a:bodyPr/>
        <a:lstStyle/>
        <a:p>
          <a:endParaRPr lang="en-US"/>
        </a:p>
      </dgm:t>
    </dgm:pt>
    <dgm:pt modelId="{A02741E9-0077-0745-9E6F-9A1BD5DB10E3}" type="sibTrans" cxnId="{632A9127-A90D-8641-997E-912AD9D75CC5}">
      <dgm:prSet/>
      <dgm:spPr/>
      <dgm:t>
        <a:bodyPr/>
        <a:lstStyle/>
        <a:p>
          <a:endParaRPr lang="en-US"/>
        </a:p>
      </dgm:t>
    </dgm:pt>
    <dgm:pt modelId="{21E2F02F-038D-B742-9C3C-D3385B577A8A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Producers / Editors</a:t>
          </a:r>
          <a:endParaRPr lang="en-US" dirty="0">
            <a:solidFill>
              <a:schemeClr val="tx1"/>
            </a:solidFill>
          </a:endParaRPr>
        </a:p>
      </dgm:t>
    </dgm:pt>
    <dgm:pt modelId="{1EA18BF2-BBD4-EE46-A94D-EDFE8FB4783D}" type="parTrans" cxnId="{D87D5519-6DE8-B641-9523-29B71F0A6D73}">
      <dgm:prSet/>
      <dgm:spPr/>
      <dgm:t>
        <a:bodyPr/>
        <a:lstStyle/>
        <a:p>
          <a:endParaRPr lang="en-US"/>
        </a:p>
      </dgm:t>
    </dgm:pt>
    <dgm:pt modelId="{F3F2D68A-931D-DB4F-BA62-110461979A18}" type="sibTrans" cxnId="{D87D5519-6DE8-B641-9523-29B71F0A6D73}">
      <dgm:prSet/>
      <dgm:spPr/>
      <dgm:t>
        <a:bodyPr/>
        <a:lstStyle/>
        <a:p>
          <a:endParaRPr lang="en-US"/>
        </a:p>
      </dgm:t>
    </dgm:pt>
    <dgm:pt modelId="{B4ABBB95-A616-8748-AD97-6FA479A422A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 smtClean="0"/>
            <a:t>Design / </a:t>
          </a:r>
          <a:r>
            <a:rPr lang="en-US" dirty="0" smtClean="0">
              <a:solidFill>
                <a:schemeClr val="tx1"/>
              </a:solidFill>
            </a:rPr>
            <a:t>Publicity</a:t>
          </a:r>
          <a:endParaRPr lang="en-US" dirty="0">
            <a:solidFill>
              <a:schemeClr val="tx1"/>
            </a:solidFill>
          </a:endParaRPr>
        </a:p>
      </dgm:t>
    </dgm:pt>
    <dgm:pt modelId="{11ADC482-982C-204E-9710-D3BB07A8CC5F}" type="parTrans" cxnId="{1580D686-003E-B645-80C5-E0DCCCDA75EA}">
      <dgm:prSet/>
      <dgm:spPr/>
      <dgm:t>
        <a:bodyPr/>
        <a:lstStyle/>
        <a:p>
          <a:endParaRPr lang="en-US"/>
        </a:p>
      </dgm:t>
    </dgm:pt>
    <dgm:pt modelId="{5A5A35DE-9FF9-7145-BCE7-FDB480A3303E}" type="sibTrans" cxnId="{1580D686-003E-B645-80C5-E0DCCCDA75EA}">
      <dgm:prSet/>
      <dgm:spPr/>
      <dgm:t>
        <a:bodyPr/>
        <a:lstStyle/>
        <a:p>
          <a:endParaRPr lang="en-US"/>
        </a:p>
      </dgm:t>
    </dgm:pt>
    <dgm:pt modelId="{CEE1CB31-370F-9845-84CE-A51FFDE53A04}" type="pres">
      <dgm:prSet presAssocID="{B2CD0864-8892-E944-818C-0490EA993B1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202066-78C8-D845-B014-4D8CB9493D38}" type="pres">
      <dgm:prSet presAssocID="{67934F99-D18D-D346-8A8B-7D4290F93072}" presName="centerShape" presStyleLbl="node0" presStyleIdx="0" presStyleCnt="1"/>
      <dgm:spPr/>
      <dgm:t>
        <a:bodyPr/>
        <a:lstStyle/>
        <a:p>
          <a:endParaRPr lang="en-US"/>
        </a:p>
      </dgm:t>
    </dgm:pt>
    <dgm:pt modelId="{511158AC-D961-0E46-9B91-9FCF2EA77579}" type="pres">
      <dgm:prSet presAssocID="{3E8EAE41-04AC-F24C-AE6F-144ABBB00238}" presName="parTrans" presStyleLbl="sibTrans2D1" presStyleIdx="0" presStyleCnt="5"/>
      <dgm:spPr/>
      <dgm:t>
        <a:bodyPr/>
        <a:lstStyle/>
        <a:p>
          <a:endParaRPr lang="en-US"/>
        </a:p>
      </dgm:t>
    </dgm:pt>
    <dgm:pt modelId="{70ED1454-5CFD-664D-9037-DB8314D9D5B6}" type="pres">
      <dgm:prSet presAssocID="{3E8EAE41-04AC-F24C-AE6F-144ABBB00238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1024285-9B22-644C-89FE-B6EBE5EC3252}" type="pres">
      <dgm:prSet presAssocID="{2EB8354B-AC04-5849-AB61-2FABD0CE9A2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B263F-CBBF-4A4E-90B0-2023898DB37B}" type="pres">
      <dgm:prSet presAssocID="{11ADC482-982C-204E-9710-D3BB07A8CC5F}" presName="parTrans" presStyleLbl="sibTrans2D1" presStyleIdx="1" presStyleCnt="5"/>
      <dgm:spPr/>
      <dgm:t>
        <a:bodyPr/>
        <a:lstStyle/>
        <a:p>
          <a:endParaRPr lang="en-US"/>
        </a:p>
      </dgm:t>
    </dgm:pt>
    <dgm:pt modelId="{AAAECEB0-F21E-E546-BBB0-B96CE5F16100}" type="pres">
      <dgm:prSet presAssocID="{11ADC482-982C-204E-9710-D3BB07A8CC5F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07D0B2A7-61CA-6C45-8C62-97B51B924ACC}" type="pres">
      <dgm:prSet presAssocID="{B4ABBB95-A616-8748-AD97-6FA479A422A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F9A04-BBEB-544A-B7E5-793B5A10FBC1}" type="pres">
      <dgm:prSet presAssocID="{519CFF12-B34A-8A45-9B3A-254078E93760}" presName="parTrans" presStyleLbl="sibTrans2D1" presStyleIdx="2" presStyleCnt="5"/>
      <dgm:spPr/>
      <dgm:t>
        <a:bodyPr/>
        <a:lstStyle/>
        <a:p>
          <a:endParaRPr lang="en-US"/>
        </a:p>
      </dgm:t>
    </dgm:pt>
    <dgm:pt modelId="{8BCA6D53-8AF2-D04C-B487-C9EC8F025EEC}" type="pres">
      <dgm:prSet presAssocID="{519CFF12-B34A-8A45-9B3A-254078E9376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E6CE15C-4B76-9840-ACEE-69E3E77F7ADB}" type="pres">
      <dgm:prSet presAssocID="{A4DA3019-72D6-5748-85C7-549CB2D4A4E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078C9F-5520-3E42-923E-BC744DA11437}" type="pres">
      <dgm:prSet presAssocID="{1EB1E6E9-A97D-264E-A092-04500F01DD01}" presName="parTrans" presStyleLbl="sibTrans2D1" presStyleIdx="3" presStyleCnt="5"/>
      <dgm:spPr/>
      <dgm:t>
        <a:bodyPr/>
        <a:lstStyle/>
        <a:p>
          <a:endParaRPr lang="en-US"/>
        </a:p>
      </dgm:t>
    </dgm:pt>
    <dgm:pt modelId="{3C72DBD9-D66A-6441-BA52-50F8BEEE544C}" type="pres">
      <dgm:prSet presAssocID="{1EB1E6E9-A97D-264E-A092-04500F01DD01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4196F43-6AAA-714F-9271-F4F565423FCE}" type="pres">
      <dgm:prSet presAssocID="{85AFF83E-3DCC-5349-833B-21377765C95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B46802-8CE2-5245-96A0-4877BD940665}" type="pres">
      <dgm:prSet presAssocID="{1EA18BF2-BBD4-EE46-A94D-EDFE8FB4783D}" presName="parTrans" presStyleLbl="sibTrans2D1" presStyleIdx="4" presStyleCnt="5"/>
      <dgm:spPr/>
      <dgm:t>
        <a:bodyPr/>
        <a:lstStyle/>
        <a:p>
          <a:endParaRPr lang="en-US"/>
        </a:p>
      </dgm:t>
    </dgm:pt>
    <dgm:pt modelId="{7964BB34-93BB-C24B-8218-1D70414FE911}" type="pres">
      <dgm:prSet presAssocID="{1EA18BF2-BBD4-EE46-A94D-EDFE8FB4783D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A14C4077-7FD5-EC4E-9B57-BD55C82CF722}" type="pres">
      <dgm:prSet presAssocID="{21E2F02F-038D-B742-9C3C-D3385B577A8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676F9C-BEC4-9F48-84E7-C9E02B8458E6}" type="presOf" srcId="{1EA18BF2-BBD4-EE46-A94D-EDFE8FB4783D}" destId="{7964BB34-93BB-C24B-8218-1D70414FE911}" srcOrd="1" destOrd="0" presId="urn:microsoft.com/office/officeart/2005/8/layout/radial5"/>
    <dgm:cxn modelId="{EA4737D4-900B-E740-8C85-302D02EBF4CE}" type="presOf" srcId="{21E2F02F-038D-B742-9C3C-D3385B577A8A}" destId="{A14C4077-7FD5-EC4E-9B57-BD55C82CF722}" srcOrd="0" destOrd="0" presId="urn:microsoft.com/office/officeart/2005/8/layout/radial5"/>
    <dgm:cxn modelId="{702D8AF9-42F2-2E4F-990D-282732137397}" srcId="{B2CD0864-8892-E944-818C-0490EA993B1C}" destId="{67934F99-D18D-D346-8A8B-7D4290F93072}" srcOrd="0" destOrd="0" parTransId="{9526DE6F-FDF4-BC45-92D0-CA097A57CB51}" sibTransId="{E2A7A43C-7D14-CA4A-AC12-788C005145D1}"/>
    <dgm:cxn modelId="{B1216CB1-F100-5E48-8922-0A6E223B9397}" type="presOf" srcId="{B4ABBB95-A616-8748-AD97-6FA479A422A2}" destId="{07D0B2A7-61CA-6C45-8C62-97B51B924ACC}" srcOrd="0" destOrd="0" presId="urn:microsoft.com/office/officeart/2005/8/layout/radial5"/>
    <dgm:cxn modelId="{6FD702F9-335A-4349-9AB4-239E21346537}" type="presOf" srcId="{1EB1E6E9-A97D-264E-A092-04500F01DD01}" destId="{3C72DBD9-D66A-6441-BA52-50F8BEEE544C}" srcOrd="1" destOrd="0" presId="urn:microsoft.com/office/officeart/2005/8/layout/radial5"/>
    <dgm:cxn modelId="{7C0098C5-EACE-244F-94AF-527055F27502}" type="presOf" srcId="{519CFF12-B34A-8A45-9B3A-254078E93760}" destId="{8BCA6D53-8AF2-D04C-B487-C9EC8F025EEC}" srcOrd="1" destOrd="0" presId="urn:microsoft.com/office/officeart/2005/8/layout/radial5"/>
    <dgm:cxn modelId="{F58733F6-D419-1842-83FD-817264BA7AA6}" type="presOf" srcId="{1EA18BF2-BBD4-EE46-A94D-EDFE8FB4783D}" destId="{6DB46802-8CE2-5245-96A0-4877BD940665}" srcOrd="0" destOrd="0" presId="urn:microsoft.com/office/officeart/2005/8/layout/radial5"/>
    <dgm:cxn modelId="{05FBF1DE-E5F2-7B4A-92EA-4AD146AEBAAA}" type="presOf" srcId="{B2CD0864-8892-E944-818C-0490EA993B1C}" destId="{CEE1CB31-370F-9845-84CE-A51FFDE53A04}" srcOrd="0" destOrd="0" presId="urn:microsoft.com/office/officeart/2005/8/layout/radial5"/>
    <dgm:cxn modelId="{A9266D57-4924-8448-B34D-C64B552988A3}" type="presOf" srcId="{11ADC482-982C-204E-9710-D3BB07A8CC5F}" destId="{AAAECEB0-F21E-E546-BBB0-B96CE5F16100}" srcOrd="1" destOrd="0" presId="urn:microsoft.com/office/officeart/2005/8/layout/radial5"/>
    <dgm:cxn modelId="{90CB3BE7-F4EA-5948-8C4C-F1814A5E5CD1}" type="presOf" srcId="{11ADC482-982C-204E-9710-D3BB07A8CC5F}" destId="{DD0B263F-CBBF-4A4E-90B0-2023898DB37B}" srcOrd="0" destOrd="0" presId="urn:microsoft.com/office/officeart/2005/8/layout/radial5"/>
    <dgm:cxn modelId="{632A9127-A90D-8641-997E-912AD9D75CC5}" srcId="{67934F99-D18D-D346-8A8B-7D4290F93072}" destId="{85AFF83E-3DCC-5349-833B-21377765C95A}" srcOrd="3" destOrd="0" parTransId="{1EB1E6E9-A97D-264E-A092-04500F01DD01}" sibTransId="{A02741E9-0077-0745-9E6F-9A1BD5DB10E3}"/>
    <dgm:cxn modelId="{7B00A24D-0428-124D-AB28-95B586709BCA}" type="presOf" srcId="{2EB8354B-AC04-5849-AB61-2FABD0CE9A23}" destId="{11024285-9B22-644C-89FE-B6EBE5EC3252}" srcOrd="0" destOrd="0" presId="urn:microsoft.com/office/officeart/2005/8/layout/radial5"/>
    <dgm:cxn modelId="{69684B14-2A37-DB42-87D0-A35291B70BFC}" type="presOf" srcId="{1EB1E6E9-A97D-264E-A092-04500F01DD01}" destId="{A7078C9F-5520-3E42-923E-BC744DA11437}" srcOrd="0" destOrd="0" presId="urn:microsoft.com/office/officeart/2005/8/layout/radial5"/>
    <dgm:cxn modelId="{8232CF34-433A-A04F-B049-A2928A1E2B79}" type="presOf" srcId="{3E8EAE41-04AC-F24C-AE6F-144ABBB00238}" destId="{70ED1454-5CFD-664D-9037-DB8314D9D5B6}" srcOrd="1" destOrd="0" presId="urn:microsoft.com/office/officeart/2005/8/layout/radial5"/>
    <dgm:cxn modelId="{D87D5519-6DE8-B641-9523-29B71F0A6D73}" srcId="{67934F99-D18D-D346-8A8B-7D4290F93072}" destId="{21E2F02F-038D-B742-9C3C-D3385B577A8A}" srcOrd="4" destOrd="0" parTransId="{1EA18BF2-BBD4-EE46-A94D-EDFE8FB4783D}" sibTransId="{F3F2D68A-931D-DB4F-BA62-110461979A18}"/>
    <dgm:cxn modelId="{31227FBD-C254-BB41-BA1A-CD8C3C773B21}" srcId="{67934F99-D18D-D346-8A8B-7D4290F93072}" destId="{2EB8354B-AC04-5849-AB61-2FABD0CE9A23}" srcOrd="0" destOrd="0" parTransId="{3E8EAE41-04AC-F24C-AE6F-144ABBB00238}" sibTransId="{916209F5-9606-0F4C-B9E8-0A343DEB3B90}"/>
    <dgm:cxn modelId="{6355822A-81C3-704C-A92A-715B8E466AAE}" srcId="{67934F99-D18D-D346-8A8B-7D4290F93072}" destId="{A4DA3019-72D6-5748-85C7-549CB2D4A4EE}" srcOrd="2" destOrd="0" parTransId="{519CFF12-B34A-8A45-9B3A-254078E93760}" sibTransId="{D99E92F6-549C-E641-8CC7-174AF0D4C12B}"/>
    <dgm:cxn modelId="{C69D92CA-0716-564B-9CCA-283EAFFACCBF}" type="presOf" srcId="{519CFF12-B34A-8A45-9B3A-254078E93760}" destId="{86AF9A04-BBEB-544A-B7E5-793B5A10FBC1}" srcOrd="0" destOrd="0" presId="urn:microsoft.com/office/officeart/2005/8/layout/radial5"/>
    <dgm:cxn modelId="{6DC775DB-C593-4F44-B4DD-64233E4B9A13}" type="presOf" srcId="{3E8EAE41-04AC-F24C-AE6F-144ABBB00238}" destId="{511158AC-D961-0E46-9B91-9FCF2EA77579}" srcOrd="0" destOrd="0" presId="urn:microsoft.com/office/officeart/2005/8/layout/radial5"/>
    <dgm:cxn modelId="{DBB246D3-30A3-394C-989D-61A8B7763F07}" type="presOf" srcId="{85AFF83E-3DCC-5349-833B-21377765C95A}" destId="{A4196F43-6AAA-714F-9271-F4F565423FCE}" srcOrd="0" destOrd="0" presId="urn:microsoft.com/office/officeart/2005/8/layout/radial5"/>
    <dgm:cxn modelId="{1580D686-003E-B645-80C5-E0DCCCDA75EA}" srcId="{67934F99-D18D-D346-8A8B-7D4290F93072}" destId="{B4ABBB95-A616-8748-AD97-6FA479A422A2}" srcOrd="1" destOrd="0" parTransId="{11ADC482-982C-204E-9710-D3BB07A8CC5F}" sibTransId="{5A5A35DE-9FF9-7145-BCE7-FDB480A3303E}"/>
    <dgm:cxn modelId="{5F25E709-0A56-9748-A54B-DBF7D874CE3C}" type="presOf" srcId="{A4DA3019-72D6-5748-85C7-549CB2D4A4EE}" destId="{3E6CE15C-4B76-9840-ACEE-69E3E77F7ADB}" srcOrd="0" destOrd="0" presId="urn:microsoft.com/office/officeart/2005/8/layout/radial5"/>
    <dgm:cxn modelId="{911BA95B-DC63-CF49-96AA-F10AA4FE6D24}" type="presOf" srcId="{67934F99-D18D-D346-8A8B-7D4290F93072}" destId="{10202066-78C8-D845-B014-4D8CB9493D38}" srcOrd="0" destOrd="0" presId="urn:microsoft.com/office/officeart/2005/8/layout/radial5"/>
    <dgm:cxn modelId="{937503DD-A858-264D-963B-A5BD6A37FF49}" type="presParOf" srcId="{CEE1CB31-370F-9845-84CE-A51FFDE53A04}" destId="{10202066-78C8-D845-B014-4D8CB9493D38}" srcOrd="0" destOrd="0" presId="urn:microsoft.com/office/officeart/2005/8/layout/radial5"/>
    <dgm:cxn modelId="{2CBB9C25-CB35-204D-8999-B2CCE4295C4B}" type="presParOf" srcId="{CEE1CB31-370F-9845-84CE-A51FFDE53A04}" destId="{511158AC-D961-0E46-9B91-9FCF2EA77579}" srcOrd="1" destOrd="0" presId="urn:microsoft.com/office/officeart/2005/8/layout/radial5"/>
    <dgm:cxn modelId="{C083C7D6-4077-0F41-9A51-9875BC181D56}" type="presParOf" srcId="{511158AC-D961-0E46-9B91-9FCF2EA77579}" destId="{70ED1454-5CFD-664D-9037-DB8314D9D5B6}" srcOrd="0" destOrd="0" presId="urn:microsoft.com/office/officeart/2005/8/layout/radial5"/>
    <dgm:cxn modelId="{00EB2DD3-CFDA-0647-A82C-D9CCD3755D18}" type="presParOf" srcId="{CEE1CB31-370F-9845-84CE-A51FFDE53A04}" destId="{11024285-9B22-644C-89FE-B6EBE5EC3252}" srcOrd="2" destOrd="0" presId="urn:microsoft.com/office/officeart/2005/8/layout/radial5"/>
    <dgm:cxn modelId="{2B5B4801-F58F-1745-9156-CAEA846C77B9}" type="presParOf" srcId="{CEE1CB31-370F-9845-84CE-A51FFDE53A04}" destId="{DD0B263F-CBBF-4A4E-90B0-2023898DB37B}" srcOrd="3" destOrd="0" presId="urn:microsoft.com/office/officeart/2005/8/layout/radial5"/>
    <dgm:cxn modelId="{11202CE7-A2BB-C047-A454-CB99DA565CB6}" type="presParOf" srcId="{DD0B263F-CBBF-4A4E-90B0-2023898DB37B}" destId="{AAAECEB0-F21E-E546-BBB0-B96CE5F16100}" srcOrd="0" destOrd="0" presId="urn:microsoft.com/office/officeart/2005/8/layout/radial5"/>
    <dgm:cxn modelId="{6AC09DB2-9187-A449-8B56-6905D9C43E51}" type="presParOf" srcId="{CEE1CB31-370F-9845-84CE-A51FFDE53A04}" destId="{07D0B2A7-61CA-6C45-8C62-97B51B924ACC}" srcOrd="4" destOrd="0" presId="urn:microsoft.com/office/officeart/2005/8/layout/radial5"/>
    <dgm:cxn modelId="{F516E029-C7E3-A342-9C4F-27E400F641F1}" type="presParOf" srcId="{CEE1CB31-370F-9845-84CE-A51FFDE53A04}" destId="{86AF9A04-BBEB-544A-B7E5-793B5A10FBC1}" srcOrd="5" destOrd="0" presId="urn:microsoft.com/office/officeart/2005/8/layout/radial5"/>
    <dgm:cxn modelId="{8DD87C79-AA44-5F42-A410-70878CECBD56}" type="presParOf" srcId="{86AF9A04-BBEB-544A-B7E5-793B5A10FBC1}" destId="{8BCA6D53-8AF2-D04C-B487-C9EC8F025EEC}" srcOrd="0" destOrd="0" presId="urn:microsoft.com/office/officeart/2005/8/layout/radial5"/>
    <dgm:cxn modelId="{A90905A8-94D8-464D-8304-39228640174C}" type="presParOf" srcId="{CEE1CB31-370F-9845-84CE-A51FFDE53A04}" destId="{3E6CE15C-4B76-9840-ACEE-69E3E77F7ADB}" srcOrd="6" destOrd="0" presId="urn:microsoft.com/office/officeart/2005/8/layout/radial5"/>
    <dgm:cxn modelId="{419446BF-F032-5548-8FDD-0D43A2A36E65}" type="presParOf" srcId="{CEE1CB31-370F-9845-84CE-A51FFDE53A04}" destId="{A7078C9F-5520-3E42-923E-BC744DA11437}" srcOrd="7" destOrd="0" presId="urn:microsoft.com/office/officeart/2005/8/layout/radial5"/>
    <dgm:cxn modelId="{56241FB8-1EEF-F841-A13D-B2964D9B4DB1}" type="presParOf" srcId="{A7078C9F-5520-3E42-923E-BC744DA11437}" destId="{3C72DBD9-D66A-6441-BA52-50F8BEEE544C}" srcOrd="0" destOrd="0" presId="urn:microsoft.com/office/officeart/2005/8/layout/radial5"/>
    <dgm:cxn modelId="{2B8248CF-B588-A84C-A82D-66817AC197CB}" type="presParOf" srcId="{CEE1CB31-370F-9845-84CE-A51FFDE53A04}" destId="{A4196F43-6AAA-714F-9271-F4F565423FCE}" srcOrd="8" destOrd="0" presId="urn:microsoft.com/office/officeart/2005/8/layout/radial5"/>
    <dgm:cxn modelId="{918BAE72-9805-4B4B-87B7-61BB2CCDDA43}" type="presParOf" srcId="{CEE1CB31-370F-9845-84CE-A51FFDE53A04}" destId="{6DB46802-8CE2-5245-96A0-4877BD940665}" srcOrd="9" destOrd="0" presId="urn:microsoft.com/office/officeart/2005/8/layout/radial5"/>
    <dgm:cxn modelId="{84D2C2E2-1736-CD46-B5FF-2C9F89498160}" type="presParOf" srcId="{6DB46802-8CE2-5245-96A0-4877BD940665}" destId="{7964BB34-93BB-C24B-8218-1D70414FE911}" srcOrd="0" destOrd="0" presId="urn:microsoft.com/office/officeart/2005/8/layout/radial5"/>
    <dgm:cxn modelId="{D32CBCDE-44B2-D744-B2C5-4ECE8E832976}" type="presParOf" srcId="{CEE1CB31-370F-9845-84CE-A51FFDE53A04}" destId="{A14C4077-7FD5-EC4E-9B57-BD55C82CF722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F15E95-5BFE-BF41-B7CB-5AA4E1F76369}">
      <dsp:nvSpPr>
        <dsp:cNvPr id="0" name=""/>
        <dsp:cNvSpPr/>
      </dsp:nvSpPr>
      <dsp:spPr>
        <a:xfrm>
          <a:off x="7356539" y="3072900"/>
          <a:ext cx="621836" cy="295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672"/>
              </a:lnTo>
              <a:lnTo>
                <a:pt x="621836" y="201672"/>
              </a:lnTo>
              <a:lnTo>
                <a:pt x="621836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C56AF5-835C-C946-88C0-3B793BCAA411}">
      <dsp:nvSpPr>
        <dsp:cNvPr id="0" name=""/>
        <dsp:cNvSpPr/>
      </dsp:nvSpPr>
      <dsp:spPr>
        <a:xfrm>
          <a:off x="6734703" y="3072900"/>
          <a:ext cx="621836" cy="295937"/>
        </a:xfrm>
        <a:custGeom>
          <a:avLst/>
          <a:gdLst/>
          <a:ahLst/>
          <a:cxnLst/>
          <a:rect l="0" t="0" r="0" b="0"/>
          <a:pathLst>
            <a:path>
              <a:moveTo>
                <a:pt x="621836" y="0"/>
              </a:moveTo>
              <a:lnTo>
                <a:pt x="621836" y="201672"/>
              </a:lnTo>
              <a:lnTo>
                <a:pt x="0" y="201672"/>
              </a:lnTo>
              <a:lnTo>
                <a:pt x="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770FD-1FB4-B544-866E-008BE25B0E69}">
      <dsp:nvSpPr>
        <dsp:cNvPr id="0" name=""/>
        <dsp:cNvSpPr/>
      </dsp:nvSpPr>
      <dsp:spPr>
        <a:xfrm>
          <a:off x="6734703" y="2130818"/>
          <a:ext cx="621836" cy="295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672"/>
              </a:lnTo>
              <a:lnTo>
                <a:pt x="621836" y="201672"/>
              </a:lnTo>
              <a:lnTo>
                <a:pt x="621836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45FAF-57B3-4B44-BBFB-4FF41FCD8CEE}">
      <dsp:nvSpPr>
        <dsp:cNvPr id="0" name=""/>
        <dsp:cNvSpPr/>
      </dsp:nvSpPr>
      <dsp:spPr>
        <a:xfrm>
          <a:off x="6112867" y="2130818"/>
          <a:ext cx="621836" cy="295937"/>
        </a:xfrm>
        <a:custGeom>
          <a:avLst/>
          <a:gdLst/>
          <a:ahLst/>
          <a:cxnLst/>
          <a:rect l="0" t="0" r="0" b="0"/>
          <a:pathLst>
            <a:path>
              <a:moveTo>
                <a:pt x="621836" y="0"/>
              </a:moveTo>
              <a:lnTo>
                <a:pt x="621836" y="201672"/>
              </a:lnTo>
              <a:lnTo>
                <a:pt x="0" y="201672"/>
              </a:lnTo>
              <a:lnTo>
                <a:pt x="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1092A2-E76C-F940-AC20-5605C2545525}">
      <dsp:nvSpPr>
        <dsp:cNvPr id="0" name=""/>
        <dsp:cNvSpPr/>
      </dsp:nvSpPr>
      <dsp:spPr>
        <a:xfrm>
          <a:off x="4558276" y="1188736"/>
          <a:ext cx="2176427" cy="295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672"/>
              </a:lnTo>
              <a:lnTo>
                <a:pt x="2176427" y="201672"/>
              </a:lnTo>
              <a:lnTo>
                <a:pt x="2176427" y="29593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31BDA-5D30-994F-B429-9E18DDA82398}">
      <dsp:nvSpPr>
        <dsp:cNvPr id="0" name=""/>
        <dsp:cNvSpPr/>
      </dsp:nvSpPr>
      <dsp:spPr>
        <a:xfrm>
          <a:off x="4247358" y="3072900"/>
          <a:ext cx="1243672" cy="295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672"/>
              </a:lnTo>
              <a:lnTo>
                <a:pt x="1243672" y="201672"/>
              </a:lnTo>
              <a:lnTo>
                <a:pt x="1243672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749F9-C437-3B40-A205-C60EBCC1063E}">
      <dsp:nvSpPr>
        <dsp:cNvPr id="0" name=""/>
        <dsp:cNvSpPr/>
      </dsp:nvSpPr>
      <dsp:spPr>
        <a:xfrm>
          <a:off x="4201638" y="3072900"/>
          <a:ext cx="91440" cy="2959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92E1AD-EF60-EF49-A1DA-AF4EDAB7D39F}">
      <dsp:nvSpPr>
        <dsp:cNvPr id="0" name=""/>
        <dsp:cNvSpPr/>
      </dsp:nvSpPr>
      <dsp:spPr>
        <a:xfrm>
          <a:off x="3003685" y="3072900"/>
          <a:ext cx="1243672" cy="295937"/>
        </a:xfrm>
        <a:custGeom>
          <a:avLst/>
          <a:gdLst/>
          <a:ahLst/>
          <a:cxnLst/>
          <a:rect l="0" t="0" r="0" b="0"/>
          <a:pathLst>
            <a:path>
              <a:moveTo>
                <a:pt x="1243672" y="0"/>
              </a:moveTo>
              <a:lnTo>
                <a:pt x="1243672" y="201672"/>
              </a:lnTo>
              <a:lnTo>
                <a:pt x="0" y="201672"/>
              </a:lnTo>
              <a:lnTo>
                <a:pt x="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B5C03-4CF0-5247-85E6-F180BEA629DD}">
      <dsp:nvSpPr>
        <dsp:cNvPr id="0" name=""/>
        <dsp:cNvSpPr/>
      </dsp:nvSpPr>
      <dsp:spPr>
        <a:xfrm>
          <a:off x="2381849" y="2130818"/>
          <a:ext cx="1865508" cy="295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672"/>
              </a:lnTo>
              <a:lnTo>
                <a:pt x="1865508" y="201672"/>
              </a:lnTo>
              <a:lnTo>
                <a:pt x="1865508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DCFF90-4671-4F42-AFE5-2CBCC30DBEF0}">
      <dsp:nvSpPr>
        <dsp:cNvPr id="0" name=""/>
        <dsp:cNvSpPr/>
      </dsp:nvSpPr>
      <dsp:spPr>
        <a:xfrm>
          <a:off x="1714293" y="3072900"/>
          <a:ext cx="91440" cy="2959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E4678-02D6-ED48-A051-976E582C0C73}">
      <dsp:nvSpPr>
        <dsp:cNvPr id="0" name=""/>
        <dsp:cNvSpPr/>
      </dsp:nvSpPr>
      <dsp:spPr>
        <a:xfrm>
          <a:off x="1760013" y="2130818"/>
          <a:ext cx="621836" cy="295937"/>
        </a:xfrm>
        <a:custGeom>
          <a:avLst/>
          <a:gdLst/>
          <a:ahLst/>
          <a:cxnLst/>
          <a:rect l="0" t="0" r="0" b="0"/>
          <a:pathLst>
            <a:path>
              <a:moveTo>
                <a:pt x="621836" y="0"/>
              </a:moveTo>
              <a:lnTo>
                <a:pt x="621836" y="201672"/>
              </a:lnTo>
              <a:lnTo>
                <a:pt x="0" y="201672"/>
              </a:lnTo>
              <a:lnTo>
                <a:pt x="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34F29-A3FA-5D49-AAA8-3AEDBE78A63A}">
      <dsp:nvSpPr>
        <dsp:cNvPr id="0" name=""/>
        <dsp:cNvSpPr/>
      </dsp:nvSpPr>
      <dsp:spPr>
        <a:xfrm>
          <a:off x="470620" y="3072900"/>
          <a:ext cx="91440" cy="2959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444C1B-1B50-3449-89B2-1D5CB1F994FB}">
      <dsp:nvSpPr>
        <dsp:cNvPr id="0" name=""/>
        <dsp:cNvSpPr/>
      </dsp:nvSpPr>
      <dsp:spPr>
        <a:xfrm>
          <a:off x="516340" y="2130818"/>
          <a:ext cx="1865508" cy="295937"/>
        </a:xfrm>
        <a:custGeom>
          <a:avLst/>
          <a:gdLst/>
          <a:ahLst/>
          <a:cxnLst/>
          <a:rect l="0" t="0" r="0" b="0"/>
          <a:pathLst>
            <a:path>
              <a:moveTo>
                <a:pt x="1865508" y="0"/>
              </a:moveTo>
              <a:lnTo>
                <a:pt x="1865508" y="201672"/>
              </a:lnTo>
              <a:lnTo>
                <a:pt x="0" y="201672"/>
              </a:lnTo>
              <a:lnTo>
                <a:pt x="0" y="29593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743CB-5F2E-C240-9EF3-1F3016E5FC49}">
      <dsp:nvSpPr>
        <dsp:cNvPr id="0" name=""/>
        <dsp:cNvSpPr/>
      </dsp:nvSpPr>
      <dsp:spPr>
        <a:xfrm>
          <a:off x="2381849" y="1188736"/>
          <a:ext cx="2176427" cy="295937"/>
        </a:xfrm>
        <a:custGeom>
          <a:avLst/>
          <a:gdLst/>
          <a:ahLst/>
          <a:cxnLst/>
          <a:rect l="0" t="0" r="0" b="0"/>
          <a:pathLst>
            <a:path>
              <a:moveTo>
                <a:pt x="2176427" y="0"/>
              </a:moveTo>
              <a:lnTo>
                <a:pt x="2176427" y="201672"/>
              </a:lnTo>
              <a:lnTo>
                <a:pt x="0" y="201672"/>
              </a:lnTo>
              <a:lnTo>
                <a:pt x="0" y="29593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243DE-7D50-9E45-8801-164DF8FFF509}">
      <dsp:nvSpPr>
        <dsp:cNvPr id="0" name=""/>
        <dsp:cNvSpPr/>
      </dsp:nvSpPr>
      <dsp:spPr>
        <a:xfrm>
          <a:off x="4049501" y="542591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888599-F104-834C-847B-8C786A0089DD}">
      <dsp:nvSpPr>
        <dsp:cNvPr id="0" name=""/>
        <dsp:cNvSpPr/>
      </dsp:nvSpPr>
      <dsp:spPr>
        <a:xfrm>
          <a:off x="4162562" y="649999"/>
          <a:ext cx="1017550" cy="646144"/>
        </a:xfrm>
        <a:prstGeom prst="roundRect">
          <a:avLst>
            <a:gd name="adj" fmla="val 10000"/>
          </a:avLst>
        </a:prstGeom>
        <a:solidFill>
          <a:srgbClr val="FFFF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Station Manager</a:t>
          </a:r>
          <a:endParaRPr lang="en-US" sz="1200" kern="1200" dirty="0"/>
        </a:p>
      </dsp:txBody>
      <dsp:txXfrm>
        <a:off x="4162562" y="649999"/>
        <a:ext cx="1017550" cy="646144"/>
      </dsp:txXfrm>
    </dsp:sp>
    <dsp:sp modelId="{EFB755A7-02CE-4D49-A116-72B40E57F7C6}">
      <dsp:nvSpPr>
        <dsp:cNvPr id="0" name=""/>
        <dsp:cNvSpPr/>
      </dsp:nvSpPr>
      <dsp:spPr>
        <a:xfrm>
          <a:off x="1873074" y="1484673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C9FD3E-1625-7C4F-A6DA-9D2D79C18EFB}">
      <dsp:nvSpPr>
        <dsp:cNvPr id="0" name=""/>
        <dsp:cNvSpPr/>
      </dsp:nvSpPr>
      <dsp:spPr>
        <a:xfrm>
          <a:off x="1986135" y="1592081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Operations Branch</a:t>
          </a:r>
          <a:endParaRPr lang="en-US" sz="1200" kern="1200" dirty="0"/>
        </a:p>
      </dsp:txBody>
      <dsp:txXfrm>
        <a:off x="1986135" y="1592081"/>
        <a:ext cx="1017550" cy="646144"/>
      </dsp:txXfrm>
    </dsp:sp>
    <dsp:sp modelId="{489A42E2-06EC-8344-86AF-3CC4C7ADE114}">
      <dsp:nvSpPr>
        <dsp:cNvPr id="0" name=""/>
        <dsp:cNvSpPr/>
      </dsp:nvSpPr>
      <dsp:spPr>
        <a:xfrm>
          <a:off x="7565" y="2426755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C33551-E6B8-2D46-AE10-AB9C327C75B3}">
      <dsp:nvSpPr>
        <dsp:cNvPr id="0" name=""/>
        <dsp:cNvSpPr/>
      </dsp:nvSpPr>
      <dsp:spPr>
        <a:xfrm>
          <a:off x="120626" y="2534163"/>
          <a:ext cx="1017550" cy="64614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Chief Sound Engineer</a:t>
          </a:r>
          <a:endParaRPr lang="en-US" sz="1200" kern="1200" dirty="0"/>
        </a:p>
      </dsp:txBody>
      <dsp:txXfrm>
        <a:off x="120626" y="2534163"/>
        <a:ext cx="1017550" cy="646144"/>
      </dsp:txXfrm>
    </dsp:sp>
    <dsp:sp modelId="{24D338E2-8AF5-F842-B398-B76A35F70B27}">
      <dsp:nvSpPr>
        <dsp:cNvPr id="0" name=""/>
        <dsp:cNvSpPr/>
      </dsp:nvSpPr>
      <dsp:spPr>
        <a:xfrm>
          <a:off x="7565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00A1D5-B229-C249-8E8D-C818D07E8B63}">
      <dsp:nvSpPr>
        <dsp:cNvPr id="0" name=""/>
        <dsp:cNvSpPr/>
      </dsp:nvSpPr>
      <dsp:spPr>
        <a:xfrm>
          <a:off x="120626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Production Team</a:t>
          </a:r>
          <a:endParaRPr lang="en-US" sz="1200" kern="1200" dirty="0"/>
        </a:p>
      </dsp:txBody>
      <dsp:txXfrm>
        <a:off x="120626" y="3476245"/>
        <a:ext cx="1017550" cy="646144"/>
      </dsp:txXfrm>
    </dsp:sp>
    <dsp:sp modelId="{4FB79B48-0C9C-CD48-9E08-452140F2617F}">
      <dsp:nvSpPr>
        <dsp:cNvPr id="0" name=""/>
        <dsp:cNvSpPr/>
      </dsp:nvSpPr>
      <dsp:spPr>
        <a:xfrm>
          <a:off x="1251238" y="2426755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26CB51-6E6D-6747-A886-AC905183B9B2}">
      <dsp:nvSpPr>
        <dsp:cNvPr id="0" name=""/>
        <dsp:cNvSpPr/>
      </dsp:nvSpPr>
      <dsp:spPr>
        <a:xfrm>
          <a:off x="1364299" y="2534163"/>
          <a:ext cx="1017550" cy="64614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Web Manager</a:t>
          </a:r>
          <a:endParaRPr lang="en-US" sz="1200" kern="1200" dirty="0"/>
        </a:p>
      </dsp:txBody>
      <dsp:txXfrm>
        <a:off x="1364299" y="2534163"/>
        <a:ext cx="1017550" cy="646144"/>
      </dsp:txXfrm>
    </dsp:sp>
    <dsp:sp modelId="{3D7A6269-34CB-AC45-85D8-13200E1CAB39}">
      <dsp:nvSpPr>
        <dsp:cNvPr id="0" name=""/>
        <dsp:cNvSpPr/>
      </dsp:nvSpPr>
      <dsp:spPr>
        <a:xfrm>
          <a:off x="1251238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B39AFE-60A0-9441-B5B1-19B5AB8F9D08}">
      <dsp:nvSpPr>
        <dsp:cNvPr id="0" name=""/>
        <dsp:cNvSpPr/>
      </dsp:nvSpPr>
      <dsp:spPr>
        <a:xfrm>
          <a:off x="1364299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Geeky </a:t>
          </a:r>
          <a:r>
            <a:rPr lang="en-US" sz="1200" kern="1200" dirty="0" err="1" smtClean="0"/>
            <a:t>Techy</a:t>
          </a:r>
          <a:r>
            <a:rPr lang="en-US" sz="1200" kern="1200" dirty="0" smtClean="0"/>
            <a:t> Team</a:t>
          </a:r>
          <a:endParaRPr lang="en-US" sz="1200" kern="1200" dirty="0"/>
        </a:p>
      </dsp:txBody>
      <dsp:txXfrm>
        <a:off x="1364299" y="3476245"/>
        <a:ext cx="1017550" cy="646144"/>
      </dsp:txXfrm>
    </dsp:sp>
    <dsp:sp modelId="{8F068273-195E-F542-B8BF-8721CDC83631}">
      <dsp:nvSpPr>
        <dsp:cNvPr id="0" name=""/>
        <dsp:cNvSpPr/>
      </dsp:nvSpPr>
      <dsp:spPr>
        <a:xfrm>
          <a:off x="3738583" y="2426755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967A9B-B7FF-9347-BACE-22FBF1954677}">
      <dsp:nvSpPr>
        <dsp:cNvPr id="0" name=""/>
        <dsp:cNvSpPr/>
      </dsp:nvSpPr>
      <dsp:spPr>
        <a:xfrm>
          <a:off x="3851644" y="2534163"/>
          <a:ext cx="1017550" cy="64614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Programming Manager</a:t>
          </a:r>
          <a:endParaRPr lang="en-US" sz="1200" kern="1200" dirty="0"/>
        </a:p>
      </dsp:txBody>
      <dsp:txXfrm>
        <a:off x="3851644" y="2534163"/>
        <a:ext cx="1017550" cy="646144"/>
      </dsp:txXfrm>
    </dsp:sp>
    <dsp:sp modelId="{FDFBD885-C1AB-BE43-B1B6-8CA76F558CD5}">
      <dsp:nvSpPr>
        <dsp:cNvPr id="0" name=""/>
        <dsp:cNvSpPr/>
      </dsp:nvSpPr>
      <dsp:spPr>
        <a:xfrm>
          <a:off x="2494910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8D1005-0308-EC48-A360-EC1F93DF0B79}">
      <dsp:nvSpPr>
        <dsp:cNvPr id="0" name=""/>
        <dsp:cNvSpPr/>
      </dsp:nvSpPr>
      <dsp:spPr>
        <a:xfrm>
          <a:off x="2607971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Research Team</a:t>
          </a:r>
          <a:endParaRPr lang="en-US" sz="1200" kern="1200" dirty="0"/>
        </a:p>
      </dsp:txBody>
      <dsp:txXfrm>
        <a:off x="2607971" y="3476245"/>
        <a:ext cx="1017550" cy="646144"/>
      </dsp:txXfrm>
    </dsp:sp>
    <dsp:sp modelId="{31D1E395-D6AF-A946-B800-56E0FD6A5FAF}">
      <dsp:nvSpPr>
        <dsp:cNvPr id="0" name=""/>
        <dsp:cNvSpPr/>
      </dsp:nvSpPr>
      <dsp:spPr>
        <a:xfrm>
          <a:off x="3738583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EE1471-E959-A643-9912-07A6C869AC58}">
      <dsp:nvSpPr>
        <dsp:cNvPr id="0" name=""/>
        <dsp:cNvSpPr/>
      </dsp:nvSpPr>
      <dsp:spPr>
        <a:xfrm>
          <a:off x="3851644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Music Team</a:t>
          </a:r>
          <a:endParaRPr lang="en-US" sz="1200" kern="1200" dirty="0"/>
        </a:p>
      </dsp:txBody>
      <dsp:txXfrm>
        <a:off x="3851644" y="3476245"/>
        <a:ext cx="1017550" cy="646144"/>
      </dsp:txXfrm>
    </dsp:sp>
    <dsp:sp modelId="{D5F8D00F-4FCE-8443-B2E0-9B96BE07F42C}">
      <dsp:nvSpPr>
        <dsp:cNvPr id="0" name=""/>
        <dsp:cNvSpPr/>
      </dsp:nvSpPr>
      <dsp:spPr>
        <a:xfrm>
          <a:off x="4982255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56158F-5B88-B844-B931-96A27D1D4C6A}">
      <dsp:nvSpPr>
        <dsp:cNvPr id="0" name=""/>
        <dsp:cNvSpPr/>
      </dsp:nvSpPr>
      <dsp:spPr>
        <a:xfrm>
          <a:off x="5095317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Presenting Team</a:t>
          </a:r>
          <a:endParaRPr lang="en-US" sz="1200" kern="1200" dirty="0"/>
        </a:p>
      </dsp:txBody>
      <dsp:txXfrm>
        <a:off x="5095317" y="3476245"/>
        <a:ext cx="1017550" cy="646144"/>
      </dsp:txXfrm>
    </dsp:sp>
    <dsp:sp modelId="{FDFBD2A1-02AD-1B43-8C04-F3B48EC60F62}">
      <dsp:nvSpPr>
        <dsp:cNvPr id="0" name=""/>
        <dsp:cNvSpPr/>
      </dsp:nvSpPr>
      <dsp:spPr>
        <a:xfrm>
          <a:off x="6225928" y="1484673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3D21D6-FF45-F841-A4D1-75319030B131}">
      <dsp:nvSpPr>
        <dsp:cNvPr id="0" name=""/>
        <dsp:cNvSpPr/>
      </dsp:nvSpPr>
      <dsp:spPr>
        <a:xfrm>
          <a:off x="6338989" y="1592081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Public Relations Branch</a:t>
          </a:r>
          <a:endParaRPr lang="en-US" sz="1200" kern="1200" dirty="0"/>
        </a:p>
      </dsp:txBody>
      <dsp:txXfrm>
        <a:off x="6338989" y="1592081"/>
        <a:ext cx="1017550" cy="646144"/>
      </dsp:txXfrm>
    </dsp:sp>
    <dsp:sp modelId="{3F0F4D3C-4A9A-DB44-98FA-B7446D944475}">
      <dsp:nvSpPr>
        <dsp:cNvPr id="0" name=""/>
        <dsp:cNvSpPr/>
      </dsp:nvSpPr>
      <dsp:spPr>
        <a:xfrm>
          <a:off x="5604092" y="2426755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B376C1-B161-E44C-8AEB-1138FF5A1D78}">
      <dsp:nvSpPr>
        <dsp:cNvPr id="0" name=""/>
        <dsp:cNvSpPr/>
      </dsp:nvSpPr>
      <dsp:spPr>
        <a:xfrm>
          <a:off x="5717153" y="2534163"/>
          <a:ext cx="1017550" cy="64614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Head of Marketing</a:t>
          </a:r>
          <a:endParaRPr lang="en-US" sz="1200" kern="1200" dirty="0"/>
        </a:p>
      </dsp:txBody>
      <dsp:txXfrm>
        <a:off x="5717153" y="2534163"/>
        <a:ext cx="1017550" cy="646144"/>
      </dsp:txXfrm>
    </dsp:sp>
    <dsp:sp modelId="{2CF9E1DE-D2A5-5F48-BDBB-E21FCBEF21FF}">
      <dsp:nvSpPr>
        <dsp:cNvPr id="0" name=""/>
        <dsp:cNvSpPr/>
      </dsp:nvSpPr>
      <dsp:spPr>
        <a:xfrm>
          <a:off x="6847764" y="2426755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0D1A39-6EE7-EA40-81CF-D4E67DA2012B}">
      <dsp:nvSpPr>
        <dsp:cNvPr id="0" name=""/>
        <dsp:cNvSpPr/>
      </dsp:nvSpPr>
      <dsp:spPr>
        <a:xfrm>
          <a:off x="6960825" y="2534163"/>
          <a:ext cx="1017550" cy="64614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Head of Advertising &amp; Publicity</a:t>
          </a:r>
          <a:endParaRPr lang="en-US" sz="1200" kern="1200" dirty="0"/>
        </a:p>
      </dsp:txBody>
      <dsp:txXfrm>
        <a:off x="6960825" y="2534163"/>
        <a:ext cx="1017550" cy="646144"/>
      </dsp:txXfrm>
    </dsp:sp>
    <dsp:sp modelId="{38CB738C-9D0F-E24E-A5C4-0260739B56E2}">
      <dsp:nvSpPr>
        <dsp:cNvPr id="0" name=""/>
        <dsp:cNvSpPr/>
      </dsp:nvSpPr>
      <dsp:spPr>
        <a:xfrm>
          <a:off x="6225928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0E09F2-DAA7-8046-A668-0CC1484CE211}">
      <dsp:nvSpPr>
        <dsp:cNvPr id="0" name=""/>
        <dsp:cNvSpPr/>
      </dsp:nvSpPr>
      <dsp:spPr>
        <a:xfrm>
          <a:off x="6338989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Design Team</a:t>
          </a:r>
          <a:endParaRPr lang="en-US" sz="1200" kern="1200" dirty="0"/>
        </a:p>
      </dsp:txBody>
      <dsp:txXfrm>
        <a:off x="6338989" y="3476245"/>
        <a:ext cx="1017550" cy="646144"/>
      </dsp:txXfrm>
    </dsp:sp>
    <dsp:sp modelId="{3022C518-4E84-DE4C-9567-DB60ECBF7F17}">
      <dsp:nvSpPr>
        <dsp:cNvPr id="0" name=""/>
        <dsp:cNvSpPr/>
      </dsp:nvSpPr>
      <dsp:spPr>
        <a:xfrm>
          <a:off x="7469601" y="3368837"/>
          <a:ext cx="1017550" cy="64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AF5297-F5EF-EC45-9CBC-90F2C59585E9}">
      <dsp:nvSpPr>
        <dsp:cNvPr id="0" name=""/>
        <dsp:cNvSpPr/>
      </dsp:nvSpPr>
      <dsp:spPr>
        <a:xfrm>
          <a:off x="7582662" y="3476245"/>
          <a:ext cx="1017550" cy="646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Making-it-happen Team</a:t>
          </a:r>
          <a:endParaRPr lang="en-US" sz="1200" kern="1200" dirty="0"/>
        </a:p>
      </dsp:txBody>
      <dsp:txXfrm>
        <a:off x="7582662" y="3476245"/>
        <a:ext cx="1017550" cy="64614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202066-78C8-D845-B014-4D8CB9493D38}">
      <dsp:nvSpPr>
        <dsp:cNvPr id="0" name=""/>
        <dsp:cNvSpPr/>
      </dsp:nvSpPr>
      <dsp:spPr>
        <a:xfrm>
          <a:off x="3526763" y="2120251"/>
          <a:ext cx="1511918" cy="151191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Amazing Idea</a:t>
          </a:r>
          <a:endParaRPr lang="en-US" sz="2100" kern="1200" dirty="0"/>
        </a:p>
      </dsp:txBody>
      <dsp:txXfrm>
        <a:off x="3526763" y="2120251"/>
        <a:ext cx="1511918" cy="1511918"/>
      </dsp:txXfrm>
    </dsp:sp>
    <dsp:sp modelId="{511158AC-D961-0E46-9B91-9FCF2EA77579}">
      <dsp:nvSpPr>
        <dsp:cNvPr id="0" name=""/>
        <dsp:cNvSpPr/>
      </dsp:nvSpPr>
      <dsp:spPr>
        <a:xfrm rot="16200000">
          <a:off x="4122378" y="1569765"/>
          <a:ext cx="320687" cy="5140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6200000">
        <a:off x="4122378" y="1569765"/>
        <a:ext cx="320687" cy="514052"/>
      </dsp:txXfrm>
    </dsp:sp>
    <dsp:sp modelId="{11024285-9B22-644C-89FE-B6EBE5EC3252}">
      <dsp:nvSpPr>
        <dsp:cNvPr id="0" name=""/>
        <dsp:cNvSpPr/>
      </dsp:nvSpPr>
      <dsp:spPr>
        <a:xfrm>
          <a:off x="3526763" y="3261"/>
          <a:ext cx="1511918" cy="1511918"/>
        </a:xfrm>
        <a:prstGeom prst="ellipse">
          <a:avLst/>
        </a:prstGeom>
        <a:solidFill>
          <a:schemeClr val="bg1"/>
        </a:soli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Presenters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3526763" y="3261"/>
        <a:ext cx="1511918" cy="1511918"/>
      </dsp:txXfrm>
    </dsp:sp>
    <dsp:sp modelId="{DD0B263F-CBBF-4A4E-90B0-2023898DB37B}">
      <dsp:nvSpPr>
        <dsp:cNvPr id="0" name=""/>
        <dsp:cNvSpPr/>
      </dsp:nvSpPr>
      <dsp:spPr>
        <a:xfrm rot="20520000">
          <a:off x="5120435" y="2294896"/>
          <a:ext cx="320687" cy="5140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20520000">
        <a:off x="5120435" y="2294896"/>
        <a:ext cx="320687" cy="514052"/>
      </dsp:txXfrm>
    </dsp:sp>
    <dsp:sp modelId="{07D0B2A7-61CA-6C45-8C62-97B51B924ACC}">
      <dsp:nvSpPr>
        <dsp:cNvPr id="0" name=""/>
        <dsp:cNvSpPr/>
      </dsp:nvSpPr>
      <dsp:spPr>
        <a:xfrm>
          <a:off x="5540140" y="1466065"/>
          <a:ext cx="1511918" cy="1511918"/>
        </a:xfrm>
        <a:prstGeom prst="ellipse">
          <a:avLst/>
        </a:prstGeom>
        <a:solidFill>
          <a:schemeClr val="bg1"/>
        </a:soli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Design / </a:t>
          </a:r>
          <a:r>
            <a:rPr lang="en-US" sz="1500" kern="1200" dirty="0" smtClean="0">
              <a:solidFill>
                <a:schemeClr val="tx1"/>
              </a:solidFill>
            </a:rPr>
            <a:t>Publicity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5540140" y="1466065"/>
        <a:ext cx="1511918" cy="1511918"/>
      </dsp:txXfrm>
    </dsp:sp>
    <dsp:sp modelId="{86AF9A04-BBEB-544A-B7E5-793B5A10FBC1}">
      <dsp:nvSpPr>
        <dsp:cNvPr id="0" name=""/>
        <dsp:cNvSpPr/>
      </dsp:nvSpPr>
      <dsp:spPr>
        <a:xfrm rot="3240000">
          <a:off x="4739211" y="3468182"/>
          <a:ext cx="320687" cy="5140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3240000">
        <a:off x="4739211" y="3468182"/>
        <a:ext cx="320687" cy="514052"/>
      </dsp:txXfrm>
    </dsp:sp>
    <dsp:sp modelId="{3E6CE15C-4B76-9840-ACEE-69E3E77F7ADB}">
      <dsp:nvSpPr>
        <dsp:cNvPr id="0" name=""/>
        <dsp:cNvSpPr/>
      </dsp:nvSpPr>
      <dsp:spPr>
        <a:xfrm>
          <a:off x="4771098" y="3832932"/>
          <a:ext cx="1511918" cy="1511918"/>
        </a:xfrm>
        <a:prstGeom prst="ellipse">
          <a:avLst/>
        </a:prstGeom>
        <a:solidFill>
          <a:schemeClr val="bg1"/>
        </a:soli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Music Guru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4771098" y="3832932"/>
        <a:ext cx="1511918" cy="1511918"/>
      </dsp:txXfrm>
    </dsp:sp>
    <dsp:sp modelId="{A7078C9F-5520-3E42-923E-BC744DA11437}">
      <dsp:nvSpPr>
        <dsp:cNvPr id="0" name=""/>
        <dsp:cNvSpPr/>
      </dsp:nvSpPr>
      <dsp:spPr>
        <a:xfrm rot="7560000">
          <a:off x="3505545" y="3468182"/>
          <a:ext cx="320687" cy="5140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7560000">
        <a:off x="3505545" y="3468182"/>
        <a:ext cx="320687" cy="514052"/>
      </dsp:txXfrm>
    </dsp:sp>
    <dsp:sp modelId="{A4196F43-6AAA-714F-9271-F4F565423FCE}">
      <dsp:nvSpPr>
        <dsp:cNvPr id="0" name=""/>
        <dsp:cNvSpPr/>
      </dsp:nvSpPr>
      <dsp:spPr>
        <a:xfrm>
          <a:off x="2282428" y="3832932"/>
          <a:ext cx="1511918" cy="1511918"/>
        </a:xfrm>
        <a:prstGeom prst="ellipse">
          <a:avLst/>
        </a:prstGeom>
        <a:solidFill>
          <a:schemeClr val="bg1"/>
        </a:soli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Researchers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2282428" y="3832932"/>
        <a:ext cx="1511918" cy="1511918"/>
      </dsp:txXfrm>
    </dsp:sp>
    <dsp:sp modelId="{6DB46802-8CE2-5245-96A0-4877BD940665}">
      <dsp:nvSpPr>
        <dsp:cNvPr id="0" name=""/>
        <dsp:cNvSpPr/>
      </dsp:nvSpPr>
      <dsp:spPr>
        <a:xfrm rot="11880000">
          <a:off x="3124321" y="2294896"/>
          <a:ext cx="320687" cy="51405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1880000">
        <a:off x="3124321" y="2294896"/>
        <a:ext cx="320687" cy="514052"/>
      </dsp:txXfrm>
    </dsp:sp>
    <dsp:sp modelId="{A14C4077-7FD5-EC4E-9B57-BD55C82CF722}">
      <dsp:nvSpPr>
        <dsp:cNvPr id="0" name=""/>
        <dsp:cNvSpPr/>
      </dsp:nvSpPr>
      <dsp:spPr>
        <a:xfrm>
          <a:off x="1513386" y="1466065"/>
          <a:ext cx="1511918" cy="1511918"/>
        </a:xfrm>
        <a:prstGeom prst="ellipse">
          <a:avLst/>
        </a:prstGeom>
        <a:solidFill>
          <a:schemeClr val="bg1"/>
        </a:solidFill>
        <a:ln>
          <a:noFill/>
        </a:ln>
        <a:effectLst>
          <a:innerShdw blurRad="50800" dist="25400" dir="10800000">
            <a:srgbClr val="808080">
              <a:alpha val="7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tx1"/>
              </a:solidFill>
            </a:rPr>
            <a:t>Producers / Editors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1513386" y="1466065"/>
        <a:ext cx="1511918" cy="1511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1EBCE01-F81B-414B-86A1-72F152F9E4BD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99523C3-A6BD-2543-9B23-EFCDE0BBBE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DCS Radio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Organisational</a:t>
            </a:r>
            <a:r>
              <a:rPr lang="en-US" dirty="0" smtClean="0"/>
              <a:t> Structure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23444" cy="4085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of Advertising &amp; Publicity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Working with Programming Manager and Marketing to decide how best to </a:t>
            </a:r>
            <a:r>
              <a:rPr lang="en-US" sz="2400" dirty="0" err="1" smtClean="0"/>
              <a:t>publicise</a:t>
            </a:r>
            <a:r>
              <a:rPr lang="en-US" sz="2400" dirty="0" smtClean="0"/>
              <a:t> the radio</a:t>
            </a:r>
          </a:p>
          <a:p>
            <a:r>
              <a:rPr lang="en-US" sz="2400" dirty="0" smtClean="0"/>
              <a:t>Leading a team of designers to do this successfully</a:t>
            </a:r>
          </a:p>
          <a:p>
            <a:pPr lvl="1"/>
            <a:r>
              <a:rPr lang="en-US" dirty="0" smtClean="0"/>
              <a:t>Station name?</a:t>
            </a:r>
          </a:p>
          <a:p>
            <a:pPr lvl="1"/>
            <a:r>
              <a:rPr lang="en-US" dirty="0" smtClean="0"/>
              <a:t>Station logo?</a:t>
            </a:r>
          </a:p>
          <a:p>
            <a:pPr lvl="1"/>
            <a:r>
              <a:rPr lang="en-US" dirty="0" smtClean="0"/>
              <a:t>Station mascot?</a:t>
            </a:r>
          </a:p>
          <a:p>
            <a:pPr lvl="1"/>
            <a:r>
              <a:rPr lang="en-US" dirty="0" smtClean="0"/>
              <a:t>Station slogan?</a:t>
            </a:r>
          </a:p>
          <a:p>
            <a:pPr lvl="1"/>
            <a:r>
              <a:rPr lang="en-US" dirty="0" smtClean="0"/>
              <a:t>Station colors?</a:t>
            </a:r>
          </a:p>
          <a:p>
            <a:pPr lvl="1"/>
            <a:r>
              <a:rPr lang="en-US" dirty="0" smtClean="0"/>
              <a:t>Station motto?</a:t>
            </a:r>
          </a:p>
          <a:p>
            <a:pPr lvl="1"/>
            <a:r>
              <a:rPr lang="en-US" dirty="0" smtClean="0"/>
              <a:t>Station ID?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creen shot 2011-09-13 at 22.39.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49" y="3597950"/>
            <a:ext cx="5012267" cy="24397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for application/volunteering????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802217" cy="1044388"/>
          </a:xfrm>
        </p:spPr>
        <p:txBody>
          <a:bodyPr/>
          <a:lstStyle/>
          <a:p>
            <a:r>
              <a:rPr lang="en-US" dirty="0" smtClean="0"/>
              <a:t>DCS Radio </a:t>
            </a:r>
            <a:r>
              <a:rPr lang="en-US" dirty="0" err="1" smtClean="0"/>
              <a:t>Organisational</a:t>
            </a:r>
            <a:r>
              <a:rPr lang="en-US" dirty="0" smtClean="0"/>
              <a:t>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68111" y="1614346"/>
          <a:ext cx="8607778" cy="466498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Teams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68111" y="1072445"/>
          <a:ext cx="8565445" cy="534811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of Job Spec?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define this, these are just ideas to get you going…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110" y="2516249"/>
            <a:ext cx="2540001" cy="37831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charge of the operation of the station and management of public relations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3" y="2842683"/>
            <a:ext cx="3810000" cy="3543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842682"/>
            <a:ext cx="4216399" cy="35433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Chief Sound Engineer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Ensuring quality control of shows from a technical point of view</a:t>
            </a:r>
          </a:p>
          <a:p>
            <a:r>
              <a:rPr lang="en-US" dirty="0" smtClean="0"/>
              <a:t>Training producers and presenters to use their laptops get the best recording possible </a:t>
            </a:r>
          </a:p>
          <a:p>
            <a:r>
              <a:rPr lang="en-US" dirty="0" smtClean="0"/>
              <a:t>In future, setting up and managing a studio for live shows?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796" y="4318000"/>
            <a:ext cx="3026685" cy="20157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 up and maintaining a platform for the public to listen to the radio</a:t>
            </a:r>
          </a:p>
          <a:p>
            <a:r>
              <a:rPr lang="en-US" dirty="0" smtClean="0"/>
              <a:t>Working with the design team to make sure it looks quality</a:t>
            </a:r>
          </a:p>
          <a:p>
            <a:r>
              <a:rPr lang="en-US" dirty="0" smtClean="0"/>
              <a:t>Managing the geeky </a:t>
            </a:r>
            <a:r>
              <a:rPr lang="en-US" dirty="0" err="1" smtClean="0"/>
              <a:t>techy</a:t>
            </a:r>
            <a:r>
              <a:rPr lang="en-US" dirty="0" smtClean="0"/>
              <a:t> team to make sure everything is user-friendly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111" y="4341430"/>
            <a:ext cx="2915355" cy="181806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046110"/>
            <a:ext cx="7583487" cy="3991619"/>
          </a:xfrm>
        </p:spPr>
        <p:txBody>
          <a:bodyPr/>
          <a:lstStyle/>
          <a:p>
            <a:r>
              <a:rPr lang="en-US" dirty="0" smtClean="0"/>
              <a:t>Establishing and maintaining a balance of </a:t>
            </a:r>
            <a:r>
              <a:rPr lang="en-US" dirty="0" err="1" smtClean="0"/>
              <a:t>programmes</a:t>
            </a:r>
            <a:r>
              <a:rPr lang="en-US" dirty="0" smtClean="0"/>
              <a:t> that heads in the overall direction we all want the radio to go in – we don’t need 15 </a:t>
            </a:r>
            <a:r>
              <a:rPr lang="en-US" dirty="0" err="1" smtClean="0"/>
              <a:t>dubstep</a:t>
            </a:r>
            <a:r>
              <a:rPr lang="en-US" dirty="0" smtClean="0"/>
              <a:t> shows a week, right…?</a:t>
            </a:r>
          </a:p>
          <a:p>
            <a:r>
              <a:rPr lang="en-US" dirty="0" smtClean="0"/>
              <a:t>Setting up and running the schedule</a:t>
            </a:r>
          </a:p>
          <a:p>
            <a:r>
              <a:rPr lang="en-US" dirty="0" smtClean="0"/>
              <a:t>Working with Advertising to make sure everyone knows what’s going on</a:t>
            </a:r>
          </a:p>
          <a:p>
            <a:r>
              <a:rPr lang="en-US" dirty="0" smtClean="0"/>
              <a:t>Leading the Research, Music and Presenting Teams to ensure quality control from an artistic point of view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755" y="381706"/>
            <a:ext cx="2726571" cy="14470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of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Conducting research into the audience we want to be hitting and what they want to be hearing</a:t>
            </a:r>
          </a:p>
          <a:p>
            <a:r>
              <a:rPr lang="en-US" sz="2000" dirty="0" smtClean="0"/>
              <a:t>Looking at which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 are going well and why</a:t>
            </a:r>
          </a:p>
          <a:p>
            <a:r>
              <a:rPr lang="en-US" sz="2000" dirty="0" smtClean="0"/>
              <a:t>Working with this information to help the Programming Manager direct the content of the shows</a:t>
            </a:r>
            <a:endParaRPr lang="en-US" sz="2000" dirty="0"/>
          </a:p>
        </p:txBody>
      </p:sp>
      <p:pic>
        <p:nvPicPr>
          <p:cNvPr id="5" name="Picture 4" descr="Screen shot 2011-09-13 at 22.31.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366" y="3989713"/>
            <a:ext cx="4292600" cy="26058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109</TotalTime>
  <Words>350</Words>
  <Application>Microsoft Macintosh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Revolution</vt:lpstr>
      <vt:lpstr>DCS Radio</vt:lpstr>
      <vt:lpstr>DCS Radio Organisational Structure</vt:lpstr>
      <vt:lpstr>Show Teams</vt:lpstr>
      <vt:lpstr>Ideas of Job Spec?</vt:lpstr>
      <vt:lpstr>Station Manager</vt:lpstr>
      <vt:lpstr>Chief Sound Engineer</vt:lpstr>
      <vt:lpstr>Web Manager</vt:lpstr>
      <vt:lpstr>Programming Manager</vt:lpstr>
      <vt:lpstr>Head of Marketing</vt:lpstr>
      <vt:lpstr>Head of Advertising &amp; Publicity</vt:lpstr>
      <vt:lpstr>Process for application/volunteering????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DCS Radio</dc:title>
  <dc:creator>柯安笛</dc:creator>
  <cp:lastModifiedBy>Client Admin</cp:lastModifiedBy>
  <cp:revision>10</cp:revision>
  <dcterms:created xsi:type="dcterms:W3CDTF">2011-09-14T03:15:09Z</dcterms:created>
  <dcterms:modified xsi:type="dcterms:W3CDTF">2011-09-14T03:15:22Z</dcterms:modified>
</cp:coreProperties>
</file>